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20104100" cy="11309350"/>
  <p:notesSz cx="20104100" cy="11309350"/>
  <p:embeddedFontLst>
    <p:embeddedFont>
      <p:font typeface="Calibri" panose="020F0502020204030204" pitchFamily="34" charset="0"/>
      <p:regular r:id="rId31"/>
      <p:bold r:id="rId32"/>
      <p:italic r:id="rId33"/>
      <p:boldItalic r:id="rId34"/>
    </p:embeddedFont>
    <p:embeddedFont>
      <p:font typeface="Roboto" panose="020B0604020202020204" charset="0"/>
      <p:regular r:id="rId35"/>
      <p:bold r:id="rId36"/>
      <p:italic r:id="rId37"/>
      <p:boldItalic r:id="rId38"/>
    </p:embeddedFont>
    <p:embeddedFont>
      <p:font typeface="Roboto Medium"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UrETukB+bRFtNz9TJ3R+AAQNy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1" d="100"/>
          <a:sy n="31" d="100"/>
        </p:scale>
        <p:origin x="898" y="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 name="Google Shape;34;p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1: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3" name="Google Shape;413;p1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2: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5" name="Google Shape;475;p1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1: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2" name="Google Shape;512;p2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2: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4" name="Google Shape;574;p2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4: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0" name="Google Shape;610;p4: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23: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1" name="Google Shape;651;p23: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24: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5" name="Google Shape;685;p24: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25: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5" name="Google Shape;725;p25: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26: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4" name="Google Shape;764;p26: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27: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3" name="Google Shape;803;p27: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 name="Google Shape;69;p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28: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1" name="Google Shape;841;p28: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29: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5" name="Google Shape;875;p29: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30: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7" name="Google Shape;937;p30: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31: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1" name="Google Shape;971;p3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32: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0" name="Google Shape;1010;p3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p33: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4" name="Google Shape;1044;p33: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10: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6" name="Google Shape;1106;p10: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p34: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6" name="Google Shape;1146;p34: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p13: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0" name="Google Shape;1180;p13: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3: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5: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0: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20: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6: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7: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7" name="Google Shape;277;p7: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8: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9" name="Google Shape;339;p8: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9:notes"/>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p9: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1"/>
        <p:cNvGrpSpPr/>
        <p:nvPr/>
      </p:nvGrpSpPr>
      <p:grpSpPr>
        <a:xfrm>
          <a:off x="0" y="0"/>
          <a:ext cx="0" cy="0"/>
          <a:chOff x="0" y="0"/>
          <a:chExt cx="0" cy="0"/>
        </a:xfrm>
      </p:grpSpPr>
      <p:sp>
        <p:nvSpPr>
          <p:cNvPr id="12" name="Google Shape;12;p15"/>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5"/>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5"/>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16"/>
          <p:cNvSpPr txBox="1">
            <a:spLocks noGrp="1"/>
          </p:cNvSpPr>
          <p:nvPr>
            <p:ph type="title"/>
          </p:nvPr>
        </p:nvSpPr>
        <p:spPr>
          <a:xfrm>
            <a:off x="2908677" y="3395572"/>
            <a:ext cx="4561840" cy="128206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250" b="1" i="0">
                <a:solidFill>
                  <a:srgbClr val="FFDE17"/>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txBox="1">
            <a:spLocks noGrp="1"/>
          </p:cNvSpPr>
          <p:nvPr>
            <p:ph type="body" idx="1"/>
          </p:nvPr>
        </p:nvSpPr>
        <p:spPr>
          <a:xfrm>
            <a:off x="1005205" y="2601150"/>
            <a:ext cx="18093690" cy="746417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 name="Google Shape;18;p16"/>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6"/>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2908677" y="3395572"/>
            <a:ext cx="4561840" cy="128206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250" b="1" i="0">
                <a:solidFill>
                  <a:srgbClr val="FFDE17"/>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
        <p:cNvGrpSpPr/>
        <p:nvPr/>
      </p:nvGrpSpPr>
      <p:grpSpPr>
        <a:xfrm>
          <a:off x="0" y="0"/>
          <a:ext cx="0" cy="0"/>
          <a:chOff x="0" y="0"/>
          <a:chExt cx="0" cy="0"/>
        </a:xfrm>
      </p:grpSpPr>
      <p:sp>
        <p:nvSpPr>
          <p:cNvPr id="27" name="Google Shape;27;p19"/>
          <p:cNvSpPr txBox="1">
            <a:spLocks noGrp="1"/>
          </p:cNvSpPr>
          <p:nvPr>
            <p:ph type="ctrTitle"/>
          </p:nvPr>
        </p:nvSpPr>
        <p:spPr>
          <a:xfrm>
            <a:off x="1507807" y="3505898"/>
            <a:ext cx="17088486" cy="237496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9"/>
          <p:cNvSpPr txBox="1">
            <a:spLocks noGrp="1"/>
          </p:cNvSpPr>
          <p:nvPr>
            <p:ph type="subTitle" idx="1"/>
          </p:nvPr>
        </p:nvSpPr>
        <p:spPr>
          <a:xfrm>
            <a:off x="3015615" y="6333236"/>
            <a:ext cx="14072870" cy="282733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9"/>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2908677" y="3395572"/>
            <a:ext cx="4561840" cy="1282064"/>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8250" b="1" i="0" u="none" strike="noStrike" cap="none">
                <a:solidFill>
                  <a:srgbClr val="FFDE17"/>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1005205" y="2601150"/>
            <a:ext cx="18093690" cy="7464171"/>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p14"/>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14"/>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14"/>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uk-U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jp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10.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7.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3.jp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5.png"/><Relationship Id="rId3" Type="http://schemas.openxmlformats.org/officeDocument/2006/relationships/image" Target="../media/image3.jpg"/><Relationship Id="rId7" Type="http://schemas.openxmlformats.org/officeDocument/2006/relationships/image" Target="../media/image51.png"/><Relationship Id="rId12"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49.png"/><Relationship Id="rId10"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image" Target="../media/image52.png"/><Relationship Id="rId1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jp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12.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7.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3.jp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5.png"/><Relationship Id="rId3" Type="http://schemas.openxmlformats.org/officeDocument/2006/relationships/image" Target="../media/image3.jpg"/><Relationship Id="rId7" Type="http://schemas.openxmlformats.org/officeDocument/2006/relationships/image" Target="../media/image51.png"/><Relationship Id="rId12"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49.png"/><Relationship Id="rId10"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image" Target="../media/image52.pn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38.png"/><Relationship Id="rId3" Type="http://schemas.openxmlformats.org/officeDocument/2006/relationships/image" Target="../media/image56.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5.png"/><Relationship Id="rId5" Type="http://schemas.openxmlformats.org/officeDocument/2006/relationships/image" Target="../media/image41.png"/><Relationship Id="rId15" Type="http://schemas.openxmlformats.org/officeDocument/2006/relationships/image" Target="../media/image3.jpg"/><Relationship Id="rId10" Type="http://schemas.openxmlformats.org/officeDocument/2006/relationships/image" Target="../media/image35.png"/><Relationship Id="rId4" Type="http://schemas.openxmlformats.org/officeDocument/2006/relationships/image" Target="../media/image40.png"/><Relationship Id="rId9" Type="http://schemas.openxmlformats.org/officeDocument/2006/relationships/image" Target="../media/image44.png"/><Relationship Id="rId14"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5.png"/><Relationship Id="rId3" Type="http://schemas.openxmlformats.org/officeDocument/2006/relationships/image" Target="../media/image3.jpg"/><Relationship Id="rId7" Type="http://schemas.openxmlformats.org/officeDocument/2006/relationships/image" Target="../media/image51.png"/><Relationship Id="rId12"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49.png"/><Relationship Id="rId15" Type="http://schemas.openxmlformats.org/officeDocument/2006/relationships/image" Target="../media/image27.png"/><Relationship Id="rId10"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image" Target="../media/image52.png"/><Relationship Id="rId1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image" Target="../media/image3.jp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57.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image" Target="../media/image3.jp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image" Target="../media/image3.jp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57.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38.png"/><Relationship Id="rId3" Type="http://schemas.openxmlformats.org/officeDocument/2006/relationships/image" Target="../media/image56.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5.png"/><Relationship Id="rId5" Type="http://schemas.openxmlformats.org/officeDocument/2006/relationships/image" Target="../media/image41.png"/><Relationship Id="rId15" Type="http://schemas.openxmlformats.org/officeDocument/2006/relationships/image" Target="../media/image3.jpg"/><Relationship Id="rId10" Type="http://schemas.openxmlformats.org/officeDocument/2006/relationships/image" Target="../media/image35.png"/><Relationship Id="rId4" Type="http://schemas.openxmlformats.org/officeDocument/2006/relationships/image" Target="../media/image40.png"/><Relationship Id="rId9" Type="http://schemas.openxmlformats.org/officeDocument/2006/relationships/image" Target="../media/image44.png"/><Relationship Id="rId1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5.png"/><Relationship Id="rId3" Type="http://schemas.openxmlformats.org/officeDocument/2006/relationships/image" Target="../media/image3.jpg"/><Relationship Id="rId7" Type="http://schemas.openxmlformats.org/officeDocument/2006/relationships/image" Target="../media/image51.png"/><Relationship Id="rId12"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49.png"/><Relationship Id="rId15" Type="http://schemas.openxmlformats.org/officeDocument/2006/relationships/image" Target="../media/image27.png"/><Relationship Id="rId10"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image" Target="../media/image52.png"/><Relationship Id="rId1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jp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21.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7.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3.jp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27.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38.png"/><Relationship Id="rId3" Type="http://schemas.openxmlformats.org/officeDocument/2006/relationships/image" Target="../media/image56.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5.png"/><Relationship Id="rId5" Type="http://schemas.openxmlformats.org/officeDocument/2006/relationships/image" Target="../media/image41.png"/><Relationship Id="rId15" Type="http://schemas.openxmlformats.org/officeDocument/2006/relationships/image" Target="../media/image3.jpg"/><Relationship Id="rId10" Type="http://schemas.openxmlformats.org/officeDocument/2006/relationships/image" Target="../media/image35.png"/><Relationship Id="rId4" Type="http://schemas.openxmlformats.org/officeDocument/2006/relationships/image" Target="../media/image40.png"/><Relationship Id="rId9" Type="http://schemas.openxmlformats.org/officeDocument/2006/relationships/image" Target="../media/image44.png"/><Relationship Id="rId14"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5.png"/><Relationship Id="rId3" Type="http://schemas.openxmlformats.org/officeDocument/2006/relationships/image" Target="../media/image3.jpg"/><Relationship Id="rId7" Type="http://schemas.openxmlformats.org/officeDocument/2006/relationships/image" Target="../media/image51.png"/><Relationship Id="rId12"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49.png"/><Relationship Id="rId15" Type="http://schemas.openxmlformats.org/officeDocument/2006/relationships/image" Target="../media/image27.png"/><Relationship Id="rId10"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image" Target="../media/image52.png"/><Relationship Id="rId14"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jp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25.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7.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3.jpg"/></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57.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27.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25.jp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26.jp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27.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jp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6.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7.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jp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7.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7.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3.jp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5.png"/><Relationship Id="rId3" Type="http://schemas.openxmlformats.org/officeDocument/2006/relationships/image" Target="../media/image3.jpg"/><Relationship Id="rId7" Type="http://schemas.openxmlformats.org/officeDocument/2006/relationships/image" Target="../media/image51.pn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49.png"/><Relationship Id="rId10"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image" Target="../media/image52.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5.png"/><Relationship Id="rId3" Type="http://schemas.openxmlformats.org/officeDocument/2006/relationships/image" Target="../media/image3.jpg"/><Relationship Id="rId7" Type="http://schemas.openxmlformats.org/officeDocument/2006/relationships/image" Target="../media/image51.png"/><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49.png"/><Relationship Id="rId10"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image" Target="../media/image52.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35"/>
        <p:cNvGrpSpPr/>
        <p:nvPr/>
      </p:nvGrpSpPr>
      <p:grpSpPr>
        <a:xfrm>
          <a:off x="0" y="0"/>
          <a:ext cx="0" cy="0"/>
          <a:chOff x="0" y="0"/>
          <a:chExt cx="0" cy="0"/>
        </a:xfrm>
      </p:grpSpPr>
      <p:sp>
        <p:nvSpPr>
          <p:cNvPr id="36" name="Google Shape;36;p1"/>
          <p:cNvSpPr/>
          <p:nvPr/>
        </p:nvSpPr>
        <p:spPr>
          <a:xfrm>
            <a:off x="-34077"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 name="Google Shape;37;p1"/>
          <p:cNvSpPr/>
          <p:nvPr/>
        </p:nvSpPr>
        <p:spPr>
          <a:xfrm>
            <a:off x="12433513" y="3349461"/>
            <a:ext cx="59690" cy="3978910"/>
          </a:xfrm>
          <a:custGeom>
            <a:avLst/>
            <a:gdLst/>
            <a:ahLst/>
            <a:cxnLst/>
            <a:rect l="l" t="t" r="r" b="b"/>
            <a:pathLst>
              <a:path w="59690" h="3978909" extrusionOk="0">
                <a:moveTo>
                  <a:pt x="53516" y="0"/>
                </a:moveTo>
                <a:lnTo>
                  <a:pt x="5811" y="0"/>
                </a:lnTo>
                <a:lnTo>
                  <a:pt x="0" y="5821"/>
                </a:lnTo>
                <a:lnTo>
                  <a:pt x="0" y="3972884"/>
                </a:lnTo>
                <a:lnTo>
                  <a:pt x="5811" y="3978706"/>
                </a:lnTo>
                <a:lnTo>
                  <a:pt x="46406" y="3978706"/>
                </a:lnTo>
                <a:lnTo>
                  <a:pt x="53516" y="3978706"/>
                </a:lnTo>
                <a:lnTo>
                  <a:pt x="59328" y="3972884"/>
                </a:lnTo>
                <a:lnTo>
                  <a:pt x="59328" y="5821"/>
                </a:lnTo>
                <a:lnTo>
                  <a:pt x="53516"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 name="Google Shape;38;p1"/>
          <p:cNvSpPr/>
          <p:nvPr/>
        </p:nvSpPr>
        <p:spPr>
          <a:xfrm>
            <a:off x="13186731" y="4175052"/>
            <a:ext cx="685165" cy="804545"/>
          </a:xfrm>
          <a:custGeom>
            <a:avLst/>
            <a:gdLst/>
            <a:ahLst/>
            <a:cxnLst/>
            <a:rect l="l" t="t" r="r" b="b"/>
            <a:pathLst>
              <a:path w="685165" h="804545" extrusionOk="0">
                <a:moveTo>
                  <a:pt x="397757" y="0"/>
                </a:moveTo>
                <a:lnTo>
                  <a:pt x="348278" y="2455"/>
                </a:lnTo>
                <a:lnTo>
                  <a:pt x="301285" y="9699"/>
                </a:lnTo>
                <a:lnTo>
                  <a:pt x="256968" y="21543"/>
                </a:lnTo>
                <a:lnTo>
                  <a:pt x="215514" y="37803"/>
                </a:lnTo>
                <a:lnTo>
                  <a:pt x="177113" y="58291"/>
                </a:lnTo>
                <a:lnTo>
                  <a:pt x="141954" y="82822"/>
                </a:lnTo>
                <a:lnTo>
                  <a:pt x="110224" y="111209"/>
                </a:lnTo>
                <a:lnTo>
                  <a:pt x="82113" y="143267"/>
                </a:lnTo>
                <a:lnTo>
                  <a:pt x="57809" y="178807"/>
                </a:lnTo>
                <a:lnTo>
                  <a:pt x="37500" y="217646"/>
                </a:lnTo>
                <a:lnTo>
                  <a:pt x="21377" y="259595"/>
                </a:lnTo>
                <a:lnTo>
                  <a:pt x="9626" y="304470"/>
                </a:lnTo>
                <a:lnTo>
                  <a:pt x="2438" y="352083"/>
                </a:lnTo>
                <a:lnTo>
                  <a:pt x="0" y="402249"/>
                </a:lnTo>
                <a:lnTo>
                  <a:pt x="2438" y="452417"/>
                </a:lnTo>
                <a:lnTo>
                  <a:pt x="9626" y="500031"/>
                </a:lnTo>
                <a:lnTo>
                  <a:pt x="21377" y="544907"/>
                </a:lnTo>
                <a:lnTo>
                  <a:pt x="37500" y="586857"/>
                </a:lnTo>
                <a:lnTo>
                  <a:pt x="57809" y="625695"/>
                </a:lnTo>
                <a:lnTo>
                  <a:pt x="82113" y="661236"/>
                </a:lnTo>
                <a:lnTo>
                  <a:pt x="110224" y="693293"/>
                </a:lnTo>
                <a:lnTo>
                  <a:pt x="141954" y="721679"/>
                </a:lnTo>
                <a:lnTo>
                  <a:pt x="177113" y="746209"/>
                </a:lnTo>
                <a:lnTo>
                  <a:pt x="215514" y="766697"/>
                </a:lnTo>
                <a:lnTo>
                  <a:pt x="256968" y="782956"/>
                </a:lnTo>
                <a:lnTo>
                  <a:pt x="301285" y="794800"/>
                </a:lnTo>
                <a:lnTo>
                  <a:pt x="348278" y="802043"/>
                </a:lnTo>
                <a:lnTo>
                  <a:pt x="397757" y="804499"/>
                </a:lnTo>
                <a:lnTo>
                  <a:pt x="455032" y="801100"/>
                </a:lnTo>
                <a:lnTo>
                  <a:pt x="508978" y="791135"/>
                </a:lnTo>
                <a:lnTo>
                  <a:pt x="559251" y="774944"/>
                </a:lnTo>
                <a:lnTo>
                  <a:pt x="605507" y="752873"/>
                </a:lnTo>
                <a:lnTo>
                  <a:pt x="647404" y="725264"/>
                </a:lnTo>
                <a:lnTo>
                  <a:pt x="684596" y="692460"/>
                </a:lnTo>
                <a:lnTo>
                  <a:pt x="601688" y="610672"/>
                </a:lnTo>
                <a:lnTo>
                  <a:pt x="562053" y="643544"/>
                </a:lnTo>
                <a:lnTo>
                  <a:pt x="515693" y="667808"/>
                </a:lnTo>
                <a:lnTo>
                  <a:pt x="463032" y="682830"/>
                </a:lnTo>
                <a:lnTo>
                  <a:pt x="404490" y="687979"/>
                </a:lnTo>
                <a:lnTo>
                  <a:pt x="353418" y="683755"/>
                </a:lnTo>
                <a:lnTo>
                  <a:pt x="306444" y="671416"/>
                </a:lnTo>
                <a:lnTo>
                  <a:pt x="264093" y="651462"/>
                </a:lnTo>
                <a:lnTo>
                  <a:pt x="226889" y="624390"/>
                </a:lnTo>
                <a:lnTo>
                  <a:pt x="195358" y="590701"/>
                </a:lnTo>
                <a:lnTo>
                  <a:pt x="170024" y="550893"/>
                </a:lnTo>
                <a:lnTo>
                  <a:pt x="151412" y="505466"/>
                </a:lnTo>
                <a:lnTo>
                  <a:pt x="140048" y="454918"/>
                </a:lnTo>
                <a:lnTo>
                  <a:pt x="549019" y="454918"/>
                </a:lnTo>
                <a:lnTo>
                  <a:pt x="549019" y="347350"/>
                </a:lnTo>
                <a:lnTo>
                  <a:pt x="140048" y="347350"/>
                </a:lnTo>
                <a:lnTo>
                  <a:pt x="151734" y="297866"/>
                </a:lnTo>
                <a:lnTo>
                  <a:pt x="170497" y="253147"/>
                </a:lnTo>
                <a:lnTo>
                  <a:pt x="195850" y="213757"/>
                </a:lnTo>
                <a:lnTo>
                  <a:pt x="227309" y="180262"/>
                </a:lnTo>
                <a:lnTo>
                  <a:pt x="264388" y="153227"/>
                </a:lnTo>
                <a:lnTo>
                  <a:pt x="306601" y="133216"/>
                </a:lnTo>
                <a:lnTo>
                  <a:pt x="353464" y="120796"/>
                </a:lnTo>
                <a:lnTo>
                  <a:pt x="404490" y="116530"/>
                </a:lnTo>
                <a:lnTo>
                  <a:pt x="463189" y="121853"/>
                </a:lnTo>
                <a:lnTo>
                  <a:pt x="516113" y="137262"/>
                </a:lnTo>
                <a:lnTo>
                  <a:pt x="562525" y="161914"/>
                </a:lnTo>
                <a:lnTo>
                  <a:pt x="601688" y="194967"/>
                </a:lnTo>
                <a:lnTo>
                  <a:pt x="684596" y="112059"/>
                </a:lnTo>
                <a:lnTo>
                  <a:pt x="647404" y="79246"/>
                </a:lnTo>
                <a:lnTo>
                  <a:pt x="605507" y="51631"/>
                </a:lnTo>
                <a:lnTo>
                  <a:pt x="559251" y="29556"/>
                </a:lnTo>
                <a:lnTo>
                  <a:pt x="508978" y="13364"/>
                </a:lnTo>
                <a:lnTo>
                  <a:pt x="455032" y="3398"/>
                </a:lnTo>
                <a:lnTo>
                  <a:pt x="397757"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 name="Google Shape;39;p1"/>
          <p:cNvSpPr/>
          <p:nvPr/>
        </p:nvSpPr>
        <p:spPr>
          <a:xfrm>
            <a:off x="13939787" y="4465263"/>
            <a:ext cx="565150" cy="661670"/>
          </a:xfrm>
          <a:custGeom>
            <a:avLst/>
            <a:gdLst/>
            <a:ahLst/>
            <a:cxnLst/>
            <a:rect l="l" t="t" r="r" b="b"/>
            <a:pathLst>
              <a:path w="565150" h="661670" extrusionOk="0">
                <a:moveTo>
                  <a:pt x="489650" y="0"/>
                </a:moveTo>
                <a:lnTo>
                  <a:pt x="101955" y="0"/>
                </a:lnTo>
                <a:lnTo>
                  <a:pt x="101955" y="289080"/>
                </a:lnTo>
                <a:lnTo>
                  <a:pt x="93429" y="338184"/>
                </a:lnTo>
                <a:lnTo>
                  <a:pt x="70724" y="375209"/>
                </a:lnTo>
                <a:lnTo>
                  <a:pt x="38145" y="398580"/>
                </a:lnTo>
                <a:lnTo>
                  <a:pt x="0" y="406720"/>
                </a:lnTo>
                <a:lnTo>
                  <a:pt x="0" y="661079"/>
                </a:lnTo>
                <a:lnTo>
                  <a:pt x="116530" y="661079"/>
                </a:lnTo>
                <a:lnTo>
                  <a:pt x="116530" y="504215"/>
                </a:lnTo>
                <a:lnTo>
                  <a:pt x="564715" y="504215"/>
                </a:lnTo>
                <a:lnTo>
                  <a:pt x="564715" y="406720"/>
                </a:lnTo>
                <a:lnTo>
                  <a:pt x="181512" y="406720"/>
                </a:lnTo>
                <a:lnTo>
                  <a:pt x="199808" y="382323"/>
                </a:lnTo>
                <a:lnTo>
                  <a:pt x="212748" y="353510"/>
                </a:lnTo>
                <a:lnTo>
                  <a:pt x="220437" y="318811"/>
                </a:lnTo>
                <a:lnTo>
                  <a:pt x="222977" y="276755"/>
                </a:lnTo>
                <a:lnTo>
                  <a:pt x="222977" y="97483"/>
                </a:lnTo>
                <a:lnTo>
                  <a:pt x="489650" y="97483"/>
                </a:lnTo>
                <a:lnTo>
                  <a:pt x="489650" y="0"/>
                </a:lnTo>
                <a:close/>
              </a:path>
              <a:path w="565150" h="661670" extrusionOk="0">
                <a:moveTo>
                  <a:pt x="564715" y="504215"/>
                </a:moveTo>
                <a:lnTo>
                  <a:pt x="448185" y="504215"/>
                </a:lnTo>
                <a:lnTo>
                  <a:pt x="448185" y="661079"/>
                </a:lnTo>
                <a:lnTo>
                  <a:pt x="564715" y="661079"/>
                </a:lnTo>
                <a:lnTo>
                  <a:pt x="564715" y="504215"/>
                </a:lnTo>
                <a:close/>
              </a:path>
              <a:path w="565150" h="661670" extrusionOk="0">
                <a:moveTo>
                  <a:pt x="489650" y="97483"/>
                </a:moveTo>
                <a:lnTo>
                  <a:pt x="363036" y="97483"/>
                </a:lnTo>
                <a:lnTo>
                  <a:pt x="363036" y="406720"/>
                </a:lnTo>
                <a:lnTo>
                  <a:pt x="489650" y="406720"/>
                </a:lnTo>
                <a:lnTo>
                  <a:pt x="489650" y="97483"/>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 name="Google Shape;40;p1"/>
          <p:cNvSpPr/>
          <p:nvPr/>
        </p:nvSpPr>
        <p:spPr>
          <a:xfrm>
            <a:off x="14597557" y="4765852"/>
            <a:ext cx="127000" cy="203200"/>
          </a:xfrm>
          <a:custGeom>
            <a:avLst/>
            <a:gdLst/>
            <a:ahLst/>
            <a:cxnLst/>
            <a:rect l="l" t="t" r="r" b="b"/>
            <a:pathLst>
              <a:path w="127000" h="203200" extrusionOk="0">
                <a:moveTo>
                  <a:pt x="0" y="203199"/>
                </a:moveTo>
                <a:lnTo>
                  <a:pt x="126613" y="203199"/>
                </a:lnTo>
                <a:lnTo>
                  <a:pt x="126613" y="0"/>
                </a:lnTo>
                <a:lnTo>
                  <a:pt x="0" y="0"/>
                </a:lnTo>
                <a:lnTo>
                  <a:pt x="0" y="20319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 name="Google Shape;41;p1"/>
          <p:cNvSpPr/>
          <p:nvPr/>
        </p:nvSpPr>
        <p:spPr>
          <a:xfrm>
            <a:off x="14597546" y="4464868"/>
            <a:ext cx="457200" cy="504190"/>
          </a:xfrm>
          <a:custGeom>
            <a:avLst/>
            <a:gdLst/>
            <a:ahLst/>
            <a:cxnLst/>
            <a:rect l="l" t="t" r="r" b="b"/>
            <a:pathLst>
              <a:path w="457200" h="504189" extrusionOk="0">
                <a:moveTo>
                  <a:pt x="457149" y="0"/>
                </a:moveTo>
                <a:lnTo>
                  <a:pt x="331673" y="0"/>
                </a:lnTo>
                <a:lnTo>
                  <a:pt x="331673" y="203200"/>
                </a:lnTo>
                <a:lnTo>
                  <a:pt x="126619" y="203200"/>
                </a:lnTo>
                <a:lnTo>
                  <a:pt x="126619" y="0"/>
                </a:lnTo>
                <a:lnTo>
                  <a:pt x="0" y="0"/>
                </a:lnTo>
                <a:lnTo>
                  <a:pt x="0" y="203200"/>
                </a:lnTo>
                <a:lnTo>
                  <a:pt x="0" y="300990"/>
                </a:lnTo>
                <a:lnTo>
                  <a:pt x="331673" y="300990"/>
                </a:lnTo>
                <a:lnTo>
                  <a:pt x="331673" y="504190"/>
                </a:lnTo>
                <a:lnTo>
                  <a:pt x="457149" y="504190"/>
                </a:lnTo>
                <a:lnTo>
                  <a:pt x="457149" y="300990"/>
                </a:lnTo>
                <a:lnTo>
                  <a:pt x="457149" y="203200"/>
                </a:lnTo>
                <a:lnTo>
                  <a:pt x="457149"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 name="Google Shape;42;p1"/>
          <p:cNvSpPr/>
          <p:nvPr/>
        </p:nvSpPr>
        <p:spPr>
          <a:xfrm>
            <a:off x="15157859" y="4455178"/>
            <a:ext cx="443865" cy="524510"/>
          </a:xfrm>
          <a:custGeom>
            <a:avLst/>
            <a:gdLst/>
            <a:ahLst/>
            <a:cxnLst/>
            <a:rect l="l" t="t" r="r" b="b"/>
            <a:pathLst>
              <a:path w="443865" h="524510" extrusionOk="0">
                <a:moveTo>
                  <a:pt x="208422" y="210642"/>
                </a:moveTo>
                <a:lnTo>
                  <a:pt x="160163" y="214009"/>
                </a:lnTo>
                <a:lnTo>
                  <a:pt x="116142" y="224087"/>
                </a:lnTo>
                <a:lnTo>
                  <a:pt x="77468" y="240894"/>
                </a:lnTo>
                <a:lnTo>
                  <a:pt x="45340" y="264423"/>
                </a:lnTo>
                <a:lnTo>
                  <a:pt x="20935" y="294675"/>
                </a:lnTo>
                <a:lnTo>
                  <a:pt x="5429" y="331650"/>
                </a:lnTo>
                <a:lnTo>
                  <a:pt x="0" y="375349"/>
                </a:lnTo>
                <a:lnTo>
                  <a:pt x="6230" y="422263"/>
                </a:lnTo>
                <a:lnTo>
                  <a:pt x="24563" y="463150"/>
                </a:lnTo>
                <a:lnTo>
                  <a:pt x="54459" y="495483"/>
                </a:lnTo>
                <a:lnTo>
                  <a:pt x="95381" y="516736"/>
                </a:lnTo>
                <a:lnTo>
                  <a:pt x="146791" y="524381"/>
                </a:lnTo>
                <a:lnTo>
                  <a:pt x="186792" y="520108"/>
                </a:lnTo>
                <a:lnTo>
                  <a:pt x="223957" y="507851"/>
                </a:lnTo>
                <a:lnTo>
                  <a:pt x="257551" y="488450"/>
                </a:lnTo>
                <a:lnTo>
                  <a:pt x="286839" y="462750"/>
                </a:lnTo>
                <a:lnTo>
                  <a:pt x="443714" y="462750"/>
                </a:lnTo>
                <a:lnTo>
                  <a:pt x="443714" y="433620"/>
                </a:lnTo>
                <a:lnTo>
                  <a:pt x="424895" y="430644"/>
                </a:lnTo>
                <a:lnTo>
                  <a:pt x="410802" y="422416"/>
                </a:lnTo>
                <a:lnTo>
                  <a:pt x="188245" y="422416"/>
                </a:lnTo>
                <a:lnTo>
                  <a:pt x="160183" y="417198"/>
                </a:lnTo>
                <a:lnTo>
                  <a:pt x="141049" y="403364"/>
                </a:lnTo>
                <a:lnTo>
                  <a:pt x="130108" y="383649"/>
                </a:lnTo>
                <a:lnTo>
                  <a:pt x="126624" y="360784"/>
                </a:lnTo>
                <a:lnTo>
                  <a:pt x="132960" y="331549"/>
                </a:lnTo>
                <a:lnTo>
                  <a:pt x="151270" y="310927"/>
                </a:lnTo>
                <a:lnTo>
                  <a:pt x="180507" y="298708"/>
                </a:lnTo>
                <a:lnTo>
                  <a:pt x="219626" y="294682"/>
                </a:lnTo>
                <a:lnTo>
                  <a:pt x="398898" y="294682"/>
                </a:lnTo>
                <a:lnTo>
                  <a:pt x="398898" y="217375"/>
                </a:lnTo>
                <a:lnTo>
                  <a:pt x="272284" y="217375"/>
                </a:lnTo>
                <a:lnTo>
                  <a:pt x="267976" y="216323"/>
                </a:lnTo>
                <a:lnTo>
                  <a:pt x="255430" y="214003"/>
                </a:lnTo>
                <a:lnTo>
                  <a:pt x="235412" y="211694"/>
                </a:lnTo>
                <a:lnTo>
                  <a:pt x="208422" y="210642"/>
                </a:lnTo>
                <a:close/>
              </a:path>
              <a:path w="443865" h="524510" extrusionOk="0">
                <a:moveTo>
                  <a:pt x="443714" y="462750"/>
                </a:moveTo>
                <a:lnTo>
                  <a:pt x="286839" y="462750"/>
                </a:lnTo>
                <a:lnTo>
                  <a:pt x="304493" y="487627"/>
                </a:lnTo>
                <a:lnTo>
                  <a:pt x="328868" y="506310"/>
                </a:lnTo>
                <a:lnTo>
                  <a:pt x="359963" y="518060"/>
                </a:lnTo>
                <a:lnTo>
                  <a:pt x="397778" y="522141"/>
                </a:lnTo>
                <a:lnTo>
                  <a:pt x="409997" y="521738"/>
                </a:lnTo>
                <a:lnTo>
                  <a:pt x="422426" y="520599"/>
                </a:lnTo>
                <a:lnTo>
                  <a:pt x="434015" y="518828"/>
                </a:lnTo>
                <a:lnTo>
                  <a:pt x="443714" y="516528"/>
                </a:lnTo>
                <a:lnTo>
                  <a:pt x="443714" y="462750"/>
                </a:lnTo>
                <a:close/>
              </a:path>
              <a:path w="443865" h="524510" extrusionOk="0">
                <a:moveTo>
                  <a:pt x="398898" y="294682"/>
                </a:moveTo>
                <a:lnTo>
                  <a:pt x="219626" y="294682"/>
                </a:lnTo>
                <a:lnTo>
                  <a:pt x="238725" y="294804"/>
                </a:lnTo>
                <a:lnTo>
                  <a:pt x="250577" y="295662"/>
                </a:lnTo>
                <a:lnTo>
                  <a:pt x="260118" y="297990"/>
                </a:lnTo>
                <a:lnTo>
                  <a:pt x="272284" y="302524"/>
                </a:lnTo>
                <a:lnTo>
                  <a:pt x="272284" y="384323"/>
                </a:lnTo>
                <a:lnTo>
                  <a:pt x="253477" y="401614"/>
                </a:lnTo>
                <a:lnTo>
                  <a:pt x="231941" y="413449"/>
                </a:lnTo>
                <a:lnTo>
                  <a:pt x="209568" y="420244"/>
                </a:lnTo>
                <a:lnTo>
                  <a:pt x="188245" y="422416"/>
                </a:lnTo>
                <a:lnTo>
                  <a:pt x="410802" y="422416"/>
                </a:lnTo>
                <a:lnTo>
                  <a:pt x="401962" y="409987"/>
                </a:lnTo>
                <a:lnTo>
                  <a:pt x="398898" y="394406"/>
                </a:lnTo>
                <a:lnTo>
                  <a:pt x="398898" y="294682"/>
                </a:lnTo>
                <a:close/>
              </a:path>
              <a:path w="443865" h="524510" extrusionOk="0">
                <a:moveTo>
                  <a:pt x="383695" y="101965"/>
                </a:moveTo>
                <a:lnTo>
                  <a:pt x="182643" y="101965"/>
                </a:lnTo>
                <a:lnTo>
                  <a:pt x="224537" y="108162"/>
                </a:lnTo>
                <a:lnTo>
                  <a:pt x="252252" y="124653"/>
                </a:lnTo>
                <a:lnTo>
                  <a:pt x="267574" y="148286"/>
                </a:lnTo>
                <a:lnTo>
                  <a:pt x="272284" y="175910"/>
                </a:lnTo>
                <a:lnTo>
                  <a:pt x="272284" y="217375"/>
                </a:lnTo>
                <a:lnTo>
                  <a:pt x="398898" y="217375"/>
                </a:lnTo>
                <a:lnTo>
                  <a:pt x="398898" y="175910"/>
                </a:lnTo>
                <a:lnTo>
                  <a:pt x="394602" y="134060"/>
                </a:lnTo>
                <a:lnTo>
                  <a:pt x="383695" y="101965"/>
                </a:lnTo>
                <a:close/>
              </a:path>
              <a:path w="443865" h="524510" extrusionOk="0">
                <a:moveTo>
                  <a:pt x="196088" y="0"/>
                </a:moveTo>
                <a:lnTo>
                  <a:pt x="142222" y="4620"/>
                </a:lnTo>
                <a:lnTo>
                  <a:pt x="95392" y="18482"/>
                </a:lnTo>
                <a:lnTo>
                  <a:pt x="53812" y="41589"/>
                </a:lnTo>
                <a:lnTo>
                  <a:pt x="15695" y="73945"/>
                </a:lnTo>
                <a:lnTo>
                  <a:pt x="78437" y="136697"/>
                </a:lnTo>
                <a:lnTo>
                  <a:pt x="100080" y="120871"/>
                </a:lnTo>
                <a:lnTo>
                  <a:pt x="126343" y="110088"/>
                </a:lnTo>
                <a:lnTo>
                  <a:pt x="154703" y="103926"/>
                </a:lnTo>
                <a:lnTo>
                  <a:pt x="182643" y="101965"/>
                </a:lnTo>
                <a:lnTo>
                  <a:pt x="383695" y="101965"/>
                </a:lnTo>
                <a:lnTo>
                  <a:pt x="381819" y="96445"/>
                </a:lnTo>
                <a:lnTo>
                  <a:pt x="360706" y="63867"/>
                </a:lnTo>
                <a:lnTo>
                  <a:pt x="331419" y="37130"/>
                </a:lnTo>
                <a:lnTo>
                  <a:pt x="294115" y="17037"/>
                </a:lnTo>
                <a:lnTo>
                  <a:pt x="248953" y="4393"/>
                </a:lnTo>
                <a:lnTo>
                  <a:pt x="196088"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 name="Google Shape;43;p1"/>
          <p:cNvSpPr/>
          <p:nvPr/>
        </p:nvSpPr>
        <p:spPr>
          <a:xfrm>
            <a:off x="15699116" y="4765852"/>
            <a:ext cx="127000" cy="203200"/>
          </a:xfrm>
          <a:custGeom>
            <a:avLst/>
            <a:gdLst/>
            <a:ahLst/>
            <a:cxnLst/>
            <a:rect l="l" t="t" r="r" b="b"/>
            <a:pathLst>
              <a:path w="127000" h="203200" extrusionOk="0">
                <a:moveTo>
                  <a:pt x="0" y="203199"/>
                </a:moveTo>
                <a:lnTo>
                  <a:pt x="126613" y="203199"/>
                </a:lnTo>
                <a:lnTo>
                  <a:pt x="126613" y="0"/>
                </a:lnTo>
                <a:lnTo>
                  <a:pt x="0" y="0"/>
                </a:lnTo>
                <a:lnTo>
                  <a:pt x="0" y="20319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 name="Google Shape;44;p1"/>
          <p:cNvSpPr/>
          <p:nvPr/>
        </p:nvSpPr>
        <p:spPr>
          <a:xfrm>
            <a:off x="15699105" y="4464868"/>
            <a:ext cx="457200" cy="504190"/>
          </a:xfrm>
          <a:custGeom>
            <a:avLst/>
            <a:gdLst/>
            <a:ahLst/>
            <a:cxnLst/>
            <a:rect l="l" t="t" r="r" b="b"/>
            <a:pathLst>
              <a:path w="457200" h="504189" extrusionOk="0">
                <a:moveTo>
                  <a:pt x="457161" y="0"/>
                </a:moveTo>
                <a:lnTo>
                  <a:pt x="331673" y="0"/>
                </a:lnTo>
                <a:lnTo>
                  <a:pt x="331673" y="203200"/>
                </a:lnTo>
                <a:lnTo>
                  <a:pt x="126619" y="203200"/>
                </a:lnTo>
                <a:lnTo>
                  <a:pt x="126619" y="0"/>
                </a:lnTo>
                <a:lnTo>
                  <a:pt x="0" y="0"/>
                </a:lnTo>
                <a:lnTo>
                  <a:pt x="0" y="203200"/>
                </a:lnTo>
                <a:lnTo>
                  <a:pt x="0" y="300990"/>
                </a:lnTo>
                <a:lnTo>
                  <a:pt x="331673" y="300990"/>
                </a:lnTo>
                <a:lnTo>
                  <a:pt x="331673" y="504190"/>
                </a:lnTo>
                <a:lnTo>
                  <a:pt x="457161" y="504190"/>
                </a:lnTo>
                <a:lnTo>
                  <a:pt x="457161" y="300990"/>
                </a:lnTo>
                <a:lnTo>
                  <a:pt x="457161" y="203200"/>
                </a:lnTo>
                <a:lnTo>
                  <a:pt x="457161"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 name="Google Shape;45;p1"/>
          <p:cNvSpPr/>
          <p:nvPr/>
        </p:nvSpPr>
        <p:spPr>
          <a:xfrm>
            <a:off x="16284061" y="4765852"/>
            <a:ext cx="127000" cy="203200"/>
          </a:xfrm>
          <a:custGeom>
            <a:avLst/>
            <a:gdLst/>
            <a:ahLst/>
            <a:cxnLst/>
            <a:rect l="l" t="t" r="r" b="b"/>
            <a:pathLst>
              <a:path w="127000" h="203200" extrusionOk="0">
                <a:moveTo>
                  <a:pt x="0" y="203199"/>
                </a:moveTo>
                <a:lnTo>
                  <a:pt x="126613" y="203199"/>
                </a:lnTo>
                <a:lnTo>
                  <a:pt x="126613" y="0"/>
                </a:lnTo>
                <a:lnTo>
                  <a:pt x="0" y="0"/>
                </a:lnTo>
                <a:lnTo>
                  <a:pt x="0" y="20319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6" name="Google Shape;46;p1"/>
          <p:cNvSpPr/>
          <p:nvPr/>
        </p:nvSpPr>
        <p:spPr>
          <a:xfrm>
            <a:off x="16284055" y="4464868"/>
            <a:ext cx="457200" cy="504190"/>
          </a:xfrm>
          <a:custGeom>
            <a:avLst/>
            <a:gdLst/>
            <a:ahLst/>
            <a:cxnLst/>
            <a:rect l="l" t="t" r="r" b="b"/>
            <a:pathLst>
              <a:path w="457200" h="504189" extrusionOk="0">
                <a:moveTo>
                  <a:pt x="457149" y="0"/>
                </a:moveTo>
                <a:lnTo>
                  <a:pt x="331673" y="0"/>
                </a:lnTo>
                <a:lnTo>
                  <a:pt x="331673" y="203200"/>
                </a:lnTo>
                <a:lnTo>
                  <a:pt x="126619" y="203200"/>
                </a:lnTo>
                <a:lnTo>
                  <a:pt x="126619" y="0"/>
                </a:lnTo>
                <a:lnTo>
                  <a:pt x="0" y="0"/>
                </a:lnTo>
                <a:lnTo>
                  <a:pt x="0" y="203200"/>
                </a:lnTo>
                <a:lnTo>
                  <a:pt x="0" y="300990"/>
                </a:lnTo>
                <a:lnTo>
                  <a:pt x="331673" y="300990"/>
                </a:lnTo>
                <a:lnTo>
                  <a:pt x="331673" y="504190"/>
                </a:lnTo>
                <a:lnTo>
                  <a:pt x="457149" y="504190"/>
                </a:lnTo>
                <a:lnTo>
                  <a:pt x="457149" y="300990"/>
                </a:lnTo>
                <a:lnTo>
                  <a:pt x="457149" y="203200"/>
                </a:lnTo>
                <a:lnTo>
                  <a:pt x="457149"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 name="Google Shape;47;p1"/>
          <p:cNvSpPr/>
          <p:nvPr/>
        </p:nvSpPr>
        <p:spPr>
          <a:xfrm>
            <a:off x="16846605" y="4465268"/>
            <a:ext cx="422909" cy="504825"/>
          </a:xfrm>
          <a:custGeom>
            <a:avLst/>
            <a:gdLst/>
            <a:ahLst/>
            <a:cxnLst/>
            <a:rect l="l" t="t" r="r" b="b"/>
            <a:pathLst>
              <a:path w="422909" h="504825" extrusionOk="0">
                <a:moveTo>
                  <a:pt x="422416" y="0"/>
                </a:moveTo>
                <a:lnTo>
                  <a:pt x="194946" y="0"/>
                </a:lnTo>
                <a:lnTo>
                  <a:pt x="140571" y="5238"/>
                </a:lnTo>
                <a:lnTo>
                  <a:pt x="95315" y="20249"/>
                </a:lnTo>
                <a:lnTo>
                  <a:pt x="59520" y="43975"/>
                </a:lnTo>
                <a:lnTo>
                  <a:pt x="33528" y="75356"/>
                </a:lnTo>
                <a:lnTo>
                  <a:pt x="17682" y="113335"/>
                </a:lnTo>
                <a:lnTo>
                  <a:pt x="12324" y="156853"/>
                </a:lnTo>
                <a:lnTo>
                  <a:pt x="19204" y="205771"/>
                </a:lnTo>
                <a:lnTo>
                  <a:pt x="39633" y="247335"/>
                </a:lnTo>
                <a:lnTo>
                  <a:pt x="73297" y="280075"/>
                </a:lnTo>
                <a:lnTo>
                  <a:pt x="119881" y="302524"/>
                </a:lnTo>
                <a:lnTo>
                  <a:pt x="0" y="504204"/>
                </a:lnTo>
                <a:lnTo>
                  <a:pt x="131085" y="504204"/>
                </a:lnTo>
                <a:lnTo>
                  <a:pt x="235291" y="312608"/>
                </a:lnTo>
                <a:lnTo>
                  <a:pt x="422416" y="312608"/>
                </a:lnTo>
                <a:lnTo>
                  <a:pt x="422416" y="219595"/>
                </a:lnTo>
                <a:lnTo>
                  <a:pt x="199438" y="219595"/>
                </a:lnTo>
                <a:lnTo>
                  <a:pt x="175979" y="214816"/>
                </a:lnTo>
                <a:lnTo>
                  <a:pt x="157139" y="201529"/>
                </a:lnTo>
                <a:lnTo>
                  <a:pt x="144601" y="181309"/>
                </a:lnTo>
                <a:lnTo>
                  <a:pt x="140048" y="155733"/>
                </a:lnTo>
                <a:lnTo>
                  <a:pt x="144601" y="130804"/>
                </a:lnTo>
                <a:lnTo>
                  <a:pt x="157139" y="110918"/>
                </a:lnTo>
                <a:lnTo>
                  <a:pt x="175979" y="97753"/>
                </a:lnTo>
                <a:lnTo>
                  <a:pt x="199438" y="92991"/>
                </a:lnTo>
                <a:lnTo>
                  <a:pt x="422416" y="92991"/>
                </a:lnTo>
                <a:lnTo>
                  <a:pt x="422416" y="0"/>
                </a:lnTo>
                <a:close/>
              </a:path>
              <a:path w="422909" h="504825" extrusionOk="0">
                <a:moveTo>
                  <a:pt x="422416" y="312608"/>
                </a:moveTo>
                <a:lnTo>
                  <a:pt x="296922" y="312608"/>
                </a:lnTo>
                <a:lnTo>
                  <a:pt x="296922" y="504204"/>
                </a:lnTo>
                <a:lnTo>
                  <a:pt x="422416" y="504204"/>
                </a:lnTo>
                <a:lnTo>
                  <a:pt x="422416" y="312608"/>
                </a:lnTo>
                <a:close/>
              </a:path>
              <a:path w="422909" h="504825" extrusionOk="0">
                <a:moveTo>
                  <a:pt x="422416" y="92991"/>
                </a:moveTo>
                <a:lnTo>
                  <a:pt x="296922" y="92991"/>
                </a:lnTo>
                <a:lnTo>
                  <a:pt x="296922" y="219595"/>
                </a:lnTo>
                <a:lnTo>
                  <a:pt x="422416" y="219595"/>
                </a:lnTo>
                <a:lnTo>
                  <a:pt x="422416" y="92991"/>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 name="Google Shape;48;p1"/>
          <p:cNvSpPr/>
          <p:nvPr/>
        </p:nvSpPr>
        <p:spPr>
          <a:xfrm>
            <a:off x="13157599" y="5565169"/>
            <a:ext cx="387985" cy="524510"/>
          </a:xfrm>
          <a:custGeom>
            <a:avLst/>
            <a:gdLst/>
            <a:ahLst/>
            <a:cxnLst/>
            <a:rect l="l" t="t" r="r" b="b"/>
            <a:pathLst>
              <a:path w="387984" h="524510" extrusionOk="0">
                <a:moveTo>
                  <a:pt x="182633" y="0"/>
                </a:moveTo>
                <a:lnTo>
                  <a:pt x="130726" y="4812"/>
                </a:lnTo>
                <a:lnTo>
                  <a:pt x="85013" y="19182"/>
                </a:lnTo>
                <a:lnTo>
                  <a:pt x="44129" y="43007"/>
                </a:lnTo>
                <a:lnTo>
                  <a:pt x="6711" y="76186"/>
                </a:lnTo>
                <a:lnTo>
                  <a:pt x="76186" y="144540"/>
                </a:lnTo>
                <a:lnTo>
                  <a:pt x="98297" y="124653"/>
                </a:lnTo>
                <a:lnTo>
                  <a:pt x="122827" y="111488"/>
                </a:lnTo>
                <a:lnTo>
                  <a:pt x="147567" y="104206"/>
                </a:lnTo>
                <a:lnTo>
                  <a:pt x="170308" y="101965"/>
                </a:lnTo>
                <a:lnTo>
                  <a:pt x="204029" y="108108"/>
                </a:lnTo>
                <a:lnTo>
                  <a:pt x="225771" y="123388"/>
                </a:lnTo>
                <a:lnTo>
                  <a:pt x="237428" y="143082"/>
                </a:lnTo>
                <a:lnTo>
                  <a:pt x="240893" y="162466"/>
                </a:lnTo>
                <a:lnTo>
                  <a:pt x="236971" y="181391"/>
                </a:lnTo>
                <a:lnTo>
                  <a:pt x="225487" y="197903"/>
                </a:lnTo>
                <a:lnTo>
                  <a:pt x="206861" y="209583"/>
                </a:lnTo>
                <a:lnTo>
                  <a:pt x="181512" y="214014"/>
                </a:lnTo>
                <a:lnTo>
                  <a:pt x="113158" y="214014"/>
                </a:lnTo>
                <a:lnTo>
                  <a:pt x="113158" y="301404"/>
                </a:lnTo>
                <a:lnTo>
                  <a:pt x="202800" y="301404"/>
                </a:lnTo>
                <a:lnTo>
                  <a:pt x="226084" y="305274"/>
                </a:lnTo>
                <a:lnTo>
                  <a:pt x="244539" y="316394"/>
                </a:lnTo>
                <a:lnTo>
                  <a:pt x="256692" y="334026"/>
                </a:lnTo>
                <a:lnTo>
                  <a:pt x="261070" y="357434"/>
                </a:lnTo>
                <a:lnTo>
                  <a:pt x="256289" y="382712"/>
                </a:lnTo>
                <a:lnTo>
                  <a:pt x="241317" y="403369"/>
                </a:lnTo>
                <a:lnTo>
                  <a:pt x="215209" y="417304"/>
                </a:lnTo>
                <a:lnTo>
                  <a:pt x="177020" y="422416"/>
                </a:lnTo>
                <a:lnTo>
                  <a:pt x="146669" y="419843"/>
                </a:lnTo>
                <a:lnTo>
                  <a:pt x="118204" y="411912"/>
                </a:lnTo>
                <a:lnTo>
                  <a:pt x="92258" y="398310"/>
                </a:lnTo>
                <a:lnTo>
                  <a:pt x="69463" y="378721"/>
                </a:lnTo>
                <a:lnTo>
                  <a:pt x="0" y="448195"/>
                </a:lnTo>
                <a:lnTo>
                  <a:pt x="37742" y="480890"/>
                </a:lnTo>
                <a:lnTo>
                  <a:pt x="78426" y="504766"/>
                </a:lnTo>
                <a:lnTo>
                  <a:pt x="126673" y="519399"/>
                </a:lnTo>
                <a:lnTo>
                  <a:pt x="187104" y="524371"/>
                </a:lnTo>
                <a:lnTo>
                  <a:pt x="249430" y="519579"/>
                </a:lnTo>
                <a:lnTo>
                  <a:pt x="299865" y="505824"/>
                </a:lnTo>
                <a:lnTo>
                  <a:pt x="338659" y="484040"/>
                </a:lnTo>
                <a:lnTo>
                  <a:pt x="366061" y="455158"/>
                </a:lnTo>
                <a:lnTo>
                  <a:pt x="382320" y="420111"/>
                </a:lnTo>
                <a:lnTo>
                  <a:pt x="387684" y="379831"/>
                </a:lnTo>
                <a:lnTo>
                  <a:pt x="382414" y="338922"/>
                </a:lnTo>
                <a:lnTo>
                  <a:pt x="366534" y="302944"/>
                </a:lnTo>
                <a:lnTo>
                  <a:pt x="339936" y="273479"/>
                </a:lnTo>
                <a:lnTo>
                  <a:pt x="302514" y="252107"/>
                </a:lnTo>
                <a:lnTo>
                  <a:pt x="329164" y="229680"/>
                </a:lnTo>
                <a:lnTo>
                  <a:pt x="348459" y="202105"/>
                </a:lnTo>
                <a:lnTo>
                  <a:pt x="360189" y="170958"/>
                </a:lnTo>
                <a:lnTo>
                  <a:pt x="364145" y="137817"/>
                </a:lnTo>
                <a:lnTo>
                  <a:pt x="358715" y="100373"/>
                </a:lnTo>
                <a:lnTo>
                  <a:pt x="342733" y="67226"/>
                </a:lnTo>
                <a:lnTo>
                  <a:pt x="316668" y="39494"/>
                </a:lnTo>
                <a:lnTo>
                  <a:pt x="280985" y="18300"/>
                </a:lnTo>
                <a:lnTo>
                  <a:pt x="236151" y="4761"/>
                </a:lnTo>
                <a:lnTo>
                  <a:pt x="182633"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 name="Google Shape;49;p1"/>
          <p:cNvSpPr/>
          <p:nvPr/>
        </p:nvSpPr>
        <p:spPr>
          <a:xfrm>
            <a:off x="13627121" y="5565168"/>
            <a:ext cx="443865" cy="524510"/>
          </a:xfrm>
          <a:custGeom>
            <a:avLst/>
            <a:gdLst/>
            <a:ahLst/>
            <a:cxnLst/>
            <a:rect l="l" t="t" r="r" b="b"/>
            <a:pathLst>
              <a:path w="443865" h="524510" extrusionOk="0">
                <a:moveTo>
                  <a:pt x="208422" y="210642"/>
                </a:moveTo>
                <a:lnTo>
                  <a:pt x="160163" y="214009"/>
                </a:lnTo>
                <a:lnTo>
                  <a:pt x="116142" y="224087"/>
                </a:lnTo>
                <a:lnTo>
                  <a:pt x="77468" y="240894"/>
                </a:lnTo>
                <a:lnTo>
                  <a:pt x="45340" y="264425"/>
                </a:lnTo>
                <a:lnTo>
                  <a:pt x="20935" y="294679"/>
                </a:lnTo>
                <a:lnTo>
                  <a:pt x="5429" y="331657"/>
                </a:lnTo>
                <a:lnTo>
                  <a:pt x="0" y="375360"/>
                </a:lnTo>
                <a:lnTo>
                  <a:pt x="6230" y="422269"/>
                </a:lnTo>
                <a:lnTo>
                  <a:pt x="24563" y="463152"/>
                </a:lnTo>
                <a:lnTo>
                  <a:pt x="54459" y="495484"/>
                </a:lnTo>
                <a:lnTo>
                  <a:pt x="95381" y="516736"/>
                </a:lnTo>
                <a:lnTo>
                  <a:pt x="146791" y="524381"/>
                </a:lnTo>
                <a:lnTo>
                  <a:pt x="186792" y="520110"/>
                </a:lnTo>
                <a:lnTo>
                  <a:pt x="223957" y="507854"/>
                </a:lnTo>
                <a:lnTo>
                  <a:pt x="257551" y="488455"/>
                </a:lnTo>
                <a:lnTo>
                  <a:pt x="286839" y="462750"/>
                </a:lnTo>
                <a:lnTo>
                  <a:pt x="443714" y="462750"/>
                </a:lnTo>
                <a:lnTo>
                  <a:pt x="443714" y="433620"/>
                </a:lnTo>
                <a:lnTo>
                  <a:pt x="424895" y="430644"/>
                </a:lnTo>
                <a:lnTo>
                  <a:pt x="410802" y="422416"/>
                </a:lnTo>
                <a:lnTo>
                  <a:pt x="188235" y="422416"/>
                </a:lnTo>
                <a:lnTo>
                  <a:pt x="160172" y="417198"/>
                </a:lnTo>
                <a:lnTo>
                  <a:pt x="141038" y="403364"/>
                </a:lnTo>
                <a:lnTo>
                  <a:pt x="130097" y="383649"/>
                </a:lnTo>
                <a:lnTo>
                  <a:pt x="126613" y="360784"/>
                </a:lnTo>
                <a:lnTo>
                  <a:pt x="132951" y="331549"/>
                </a:lnTo>
                <a:lnTo>
                  <a:pt x="151263" y="310927"/>
                </a:lnTo>
                <a:lnTo>
                  <a:pt x="180501" y="298708"/>
                </a:lnTo>
                <a:lnTo>
                  <a:pt x="219616" y="294682"/>
                </a:lnTo>
                <a:lnTo>
                  <a:pt x="398898" y="294682"/>
                </a:lnTo>
                <a:lnTo>
                  <a:pt x="398898" y="217375"/>
                </a:lnTo>
                <a:lnTo>
                  <a:pt x="272284" y="217375"/>
                </a:lnTo>
                <a:lnTo>
                  <a:pt x="267976" y="216323"/>
                </a:lnTo>
                <a:lnTo>
                  <a:pt x="255430" y="214004"/>
                </a:lnTo>
                <a:lnTo>
                  <a:pt x="235412" y="211694"/>
                </a:lnTo>
                <a:lnTo>
                  <a:pt x="208422" y="210642"/>
                </a:lnTo>
                <a:close/>
              </a:path>
              <a:path w="443865" h="524510" extrusionOk="0">
                <a:moveTo>
                  <a:pt x="443714" y="462750"/>
                </a:moveTo>
                <a:lnTo>
                  <a:pt x="286839" y="462750"/>
                </a:lnTo>
                <a:lnTo>
                  <a:pt x="304488" y="487627"/>
                </a:lnTo>
                <a:lnTo>
                  <a:pt x="328864" y="506310"/>
                </a:lnTo>
                <a:lnTo>
                  <a:pt x="359962" y="518060"/>
                </a:lnTo>
                <a:lnTo>
                  <a:pt x="397778" y="522141"/>
                </a:lnTo>
                <a:lnTo>
                  <a:pt x="409993" y="521738"/>
                </a:lnTo>
                <a:lnTo>
                  <a:pt x="422423" y="520599"/>
                </a:lnTo>
                <a:lnTo>
                  <a:pt x="434014" y="518828"/>
                </a:lnTo>
                <a:lnTo>
                  <a:pt x="443714" y="516528"/>
                </a:lnTo>
                <a:lnTo>
                  <a:pt x="443714" y="462750"/>
                </a:lnTo>
                <a:close/>
              </a:path>
              <a:path w="443865" h="524510" extrusionOk="0">
                <a:moveTo>
                  <a:pt x="398898" y="294682"/>
                </a:moveTo>
                <a:lnTo>
                  <a:pt x="219616" y="294682"/>
                </a:lnTo>
                <a:lnTo>
                  <a:pt x="238715" y="294804"/>
                </a:lnTo>
                <a:lnTo>
                  <a:pt x="250568" y="295662"/>
                </a:lnTo>
                <a:lnTo>
                  <a:pt x="260112" y="297990"/>
                </a:lnTo>
                <a:lnTo>
                  <a:pt x="272284" y="302524"/>
                </a:lnTo>
                <a:lnTo>
                  <a:pt x="272284" y="384312"/>
                </a:lnTo>
                <a:lnTo>
                  <a:pt x="253477" y="401614"/>
                </a:lnTo>
                <a:lnTo>
                  <a:pt x="231940" y="413452"/>
                </a:lnTo>
                <a:lnTo>
                  <a:pt x="209563" y="420245"/>
                </a:lnTo>
                <a:lnTo>
                  <a:pt x="188235" y="422416"/>
                </a:lnTo>
                <a:lnTo>
                  <a:pt x="410802" y="422416"/>
                </a:lnTo>
                <a:lnTo>
                  <a:pt x="401962" y="409987"/>
                </a:lnTo>
                <a:lnTo>
                  <a:pt x="398898" y="394406"/>
                </a:lnTo>
                <a:lnTo>
                  <a:pt x="398898" y="294682"/>
                </a:lnTo>
                <a:close/>
              </a:path>
              <a:path w="443865" h="524510" extrusionOk="0">
                <a:moveTo>
                  <a:pt x="383695" y="101965"/>
                </a:moveTo>
                <a:lnTo>
                  <a:pt x="182643" y="101965"/>
                </a:lnTo>
                <a:lnTo>
                  <a:pt x="224537" y="108162"/>
                </a:lnTo>
                <a:lnTo>
                  <a:pt x="252252" y="124653"/>
                </a:lnTo>
                <a:lnTo>
                  <a:pt x="267574" y="148286"/>
                </a:lnTo>
                <a:lnTo>
                  <a:pt x="272284" y="175910"/>
                </a:lnTo>
                <a:lnTo>
                  <a:pt x="272284" y="217375"/>
                </a:lnTo>
                <a:lnTo>
                  <a:pt x="398898" y="217375"/>
                </a:lnTo>
                <a:lnTo>
                  <a:pt x="398898" y="175910"/>
                </a:lnTo>
                <a:lnTo>
                  <a:pt x="394602" y="134060"/>
                </a:lnTo>
                <a:lnTo>
                  <a:pt x="383695" y="101965"/>
                </a:lnTo>
                <a:close/>
              </a:path>
              <a:path w="443865" h="524510" extrusionOk="0">
                <a:moveTo>
                  <a:pt x="196088" y="0"/>
                </a:moveTo>
                <a:lnTo>
                  <a:pt x="142222" y="4620"/>
                </a:lnTo>
                <a:lnTo>
                  <a:pt x="95392" y="18482"/>
                </a:lnTo>
                <a:lnTo>
                  <a:pt x="53812" y="41589"/>
                </a:lnTo>
                <a:lnTo>
                  <a:pt x="15695" y="73945"/>
                </a:lnTo>
                <a:lnTo>
                  <a:pt x="78437" y="136697"/>
                </a:lnTo>
                <a:lnTo>
                  <a:pt x="100076" y="120871"/>
                </a:lnTo>
                <a:lnTo>
                  <a:pt x="126339" y="110088"/>
                </a:lnTo>
                <a:lnTo>
                  <a:pt x="154702" y="103926"/>
                </a:lnTo>
                <a:lnTo>
                  <a:pt x="182643" y="101965"/>
                </a:lnTo>
                <a:lnTo>
                  <a:pt x="383695" y="101965"/>
                </a:lnTo>
                <a:lnTo>
                  <a:pt x="381819" y="96445"/>
                </a:lnTo>
                <a:lnTo>
                  <a:pt x="360706" y="63867"/>
                </a:lnTo>
                <a:lnTo>
                  <a:pt x="331419" y="37130"/>
                </a:lnTo>
                <a:lnTo>
                  <a:pt x="294115" y="17037"/>
                </a:lnTo>
                <a:lnTo>
                  <a:pt x="248953" y="4393"/>
                </a:lnTo>
                <a:lnTo>
                  <a:pt x="196088"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0" name="Google Shape;50;p1"/>
          <p:cNvSpPr/>
          <p:nvPr/>
        </p:nvSpPr>
        <p:spPr>
          <a:xfrm>
            <a:off x="14168378" y="5565171"/>
            <a:ext cx="499109" cy="795020"/>
          </a:xfrm>
          <a:custGeom>
            <a:avLst/>
            <a:gdLst/>
            <a:ahLst/>
            <a:cxnLst/>
            <a:rect l="l" t="t" r="r" b="b"/>
            <a:pathLst>
              <a:path w="499109" h="795020" extrusionOk="0">
                <a:moveTo>
                  <a:pt x="126613" y="10083"/>
                </a:moveTo>
                <a:lnTo>
                  <a:pt x="0" y="10083"/>
                </a:lnTo>
                <a:lnTo>
                  <a:pt x="0" y="794405"/>
                </a:lnTo>
                <a:lnTo>
                  <a:pt x="126613" y="794405"/>
                </a:lnTo>
                <a:lnTo>
                  <a:pt x="126613" y="499723"/>
                </a:lnTo>
                <a:lnTo>
                  <a:pt x="357369" y="499723"/>
                </a:lnTo>
                <a:lnTo>
                  <a:pt x="376272" y="491255"/>
                </a:lnTo>
                <a:lnTo>
                  <a:pt x="411733" y="466678"/>
                </a:lnTo>
                <a:lnTo>
                  <a:pt x="441780" y="436071"/>
                </a:lnTo>
                <a:lnTo>
                  <a:pt x="457633" y="412332"/>
                </a:lnTo>
                <a:lnTo>
                  <a:pt x="228589" y="412332"/>
                </a:lnTo>
                <a:lnTo>
                  <a:pt x="198000" y="410038"/>
                </a:lnTo>
                <a:lnTo>
                  <a:pt x="170459" y="403225"/>
                </a:lnTo>
                <a:lnTo>
                  <a:pt x="146489" y="392004"/>
                </a:lnTo>
                <a:lnTo>
                  <a:pt x="126613" y="376480"/>
                </a:lnTo>
                <a:lnTo>
                  <a:pt x="126613" y="151251"/>
                </a:lnTo>
                <a:lnTo>
                  <a:pt x="146489" y="134258"/>
                </a:lnTo>
                <a:lnTo>
                  <a:pt x="170459" y="121985"/>
                </a:lnTo>
                <a:lnTo>
                  <a:pt x="198000" y="114543"/>
                </a:lnTo>
                <a:lnTo>
                  <a:pt x="228589" y="112038"/>
                </a:lnTo>
                <a:lnTo>
                  <a:pt x="461407" y="112038"/>
                </a:lnTo>
                <a:lnTo>
                  <a:pt x="446969" y="88297"/>
                </a:lnTo>
                <a:lnTo>
                  <a:pt x="419534" y="57690"/>
                </a:lnTo>
                <a:lnTo>
                  <a:pt x="404004" y="45935"/>
                </a:lnTo>
                <a:lnTo>
                  <a:pt x="126613" y="45935"/>
                </a:lnTo>
                <a:lnTo>
                  <a:pt x="126613" y="10083"/>
                </a:lnTo>
                <a:close/>
              </a:path>
              <a:path w="499109" h="795020" extrusionOk="0">
                <a:moveTo>
                  <a:pt x="357369" y="499723"/>
                </a:moveTo>
                <a:lnTo>
                  <a:pt x="126613" y="499723"/>
                </a:lnTo>
                <a:lnTo>
                  <a:pt x="152838" y="510191"/>
                </a:lnTo>
                <a:lnTo>
                  <a:pt x="180953" y="517929"/>
                </a:lnTo>
                <a:lnTo>
                  <a:pt x="210752" y="522725"/>
                </a:lnTo>
                <a:lnTo>
                  <a:pt x="242024" y="524371"/>
                </a:lnTo>
                <a:lnTo>
                  <a:pt x="290957" y="520544"/>
                </a:lnTo>
                <a:lnTo>
                  <a:pt x="335860" y="509357"/>
                </a:lnTo>
                <a:lnTo>
                  <a:pt x="357369" y="499723"/>
                </a:lnTo>
                <a:close/>
              </a:path>
              <a:path w="499109" h="795020" extrusionOk="0">
                <a:moveTo>
                  <a:pt x="461407" y="112038"/>
                </a:moveTo>
                <a:lnTo>
                  <a:pt x="228589" y="112038"/>
                </a:lnTo>
                <a:lnTo>
                  <a:pt x="274561" y="119048"/>
                </a:lnTo>
                <a:lnTo>
                  <a:pt x="313219" y="139075"/>
                </a:lnTo>
                <a:lnTo>
                  <a:pt x="342896" y="170612"/>
                </a:lnTo>
                <a:lnTo>
                  <a:pt x="361924" y="212152"/>
                </a:lnTo>
                <a:lnTo>
                  <a:pt x="368637" y="262190"/>
                </a:lnTo>
                <a:lnTo>
                  <a:pt x="361924" y="312223"/>
                </a:lnTo>
                <a:lnTo>
                  <a:pt x="342896" y="353761"/>
                </a:lnTo>
                <a:lnTo>
                  <a:pt x="313219" y="385296"/>
                </a:lnTo>
                <a:lnTo>
                  <a:pt x="274561" y="405322"/>
                </a:lnTo>
                <a:lnTo>
                  <a:pt x="228589" y="412332"/>
                </a:lnTo>
                <a:lnTo>
                  <a:pt x="457633" y="412332"/>
                </a:lnTo>
                <a:lnTo>
                  <a:pt x="465952" y="399876"/>
                </a:lnTo>
                <a:lnTo>
                  <a:pt x="483789" y="358536"/>
                </a:lnTo>
                <a:lnTo>
                  <a:pt x="494830" y="312493"/>
                </a:lnTo>
                <a:lnTo>
                  <a:pt x="498613" y="262190"/>
                </a:lnTo>
                <a:lnTo>
                  <a:pt x="495191" y="211882"/>
                </a:lnTo>
                <a:lnTo>
                  <a:pt x="485185" y="165836"/>
                </a:lnTo>
                <a:lnTo>
                  <a:pt x="468982" y="124493"/>
                </a:lnTo>
                <a:lnTo>
                  <a:pt x="461407" y="112038"/>
                </a:lnTo>
                <a:close/>
              </a:path>
              <a:path w="499109" h="795020" extrusionOk="0">
                <a:moveTo>
                  <a:pt x="263321" y="0"/>
                </a:moveTo>
                <a:lnTo>
                  <a:pt x="224940" y="3081"/>
                </a:lnTo>
                <a:lnTo>
                  <a:pt x="189081" y="12044"/>
                </a:lnTo>
                <a:lnTo>
                  <a:pt x="156165" y="26469"/>
                </a:lnTo>
                <a:lnTo>
                  <a:pt x="126613" y="45935"/>
                </a:lnTo>
                <a:lnTo>
                  <a:pt x="404004" y="45935"/>
                </a:lnTo>
                <a:lnTo>
                  <a:pt x="387064" y="33114"/>
                </a:lnTo>
                <a:lnTo>
                  <a:pt x="349947" y="15012"/>
                </a:lnTo>
                <a:lnTo>
                  <a:pt x="308570" y="3826"/>
                </a:lnTo>
                <a:lnTo>
                  <a:pt x="263321"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1" name="Google Shape;51;p1"/>
          <p:cNvSpPr/>
          <p:nvPr/>
        </p:nvSpPr>
        <p:spPr>
          <a:xfrm>
            <a:off x="14748860" y="5565168"/>
            <a:ext cx="443865" cy="524510"/>
          </a:xfrm>
          <a:custGeom>
            <a:avLst/>
            <a:gdLst/>
            <a:ahLst/>
            <a:cxnLst/>
            <a:rect l="l" t="t" r="r" b="b"/>
            <a:pathLst>
              <a:path w="443865" h="524510" extrusionOk="0">
                <a:moveTo>
                  <a:pt x="208412" y="210642"/>
                </a:moveTo>
                <a:lnTo>
                  <a:pt x="160156" y="214009"/>
                </a:lnTo>
                <a:lnTo>
                  <a:pt x="116138" y="224087"/>
                </a:lnTo>
                <a:lnTo>
                  <a:pt x="77466" y="240894"/>
                </a:lnTo>
                <a:lnTo>
                  <a:pt x="45339" y="264425"/>
                </a:lnTo>
                <a:lnTo>
                  <a:pt x="20935" y="294679"/>
                </a:lnTo>
                <a:lnTo>
                  <a:pt x="5429" y="331657"/>
                </a:lnTo>
                <a:lnTo>
                  <a:pt x="0" y="375360"/>
                </a:lnTo>
                <a:lnTo>
                  <a:pt x="6230" y="422269"/>
                </a:lnTo>
                <a:lnTo>
                  <a:pt x="24563" y="463152"/>
                </a:lnTo>
                <a:lnTo>
                  <a:pt x="54459" y="495484"/>
                </a:lnTo>
                <a:lnTo>
                  <a:pt x="95381" y="516736"/>
                </a:lnTo>
                <a:lnTo>
                  <a:pt x="146791" y="524381"/>
                </a:lnTo>
                <a:lnTo>
                  <a:pt x="186792" y="520110"/>
                </a:lnTo>
                <a:lnTo>
                  <a:pt x="223957" y="507854"/>
                </a:lnTo>
                <a:lnTo>
                  <a:pt x="257551" y="488455"/>
                </a:lnTo>
                <a:lnTo>
                  <a:pt x="286839" y="462750"/>
                </a:lnTo>
                <a:lnTo>
                  <a:pt x="443714" y="462750"/>
                </a:lnTo>
                <a:lnTo>
                  <a:pt x="443714" y="433620"/>
                </a:lnTo>
                <a:lnTo>
                  <a:pt x="424893" y="430644"/>
                </a:lnTo>
                <a:lnTo>
                  <a:pt x="410797" y="422416"/>
                </a:lnTo>
                <a:lnTo>
                  <a:pt x="188235" y="422416"/>
                </a:lnTo>
                <a:lnTo>
                  <a:pt x="160179" y="417198"/>
                </a:lnTo>
                <a:lnTo>
                  <a:pt x="141048" y="403364"/>
                </a:lnTo>
                <a:lnTo>
                  <a:pt x="130107" y="383649"/>
                </a:lnTo>
                <a:lnTo>
                  <a:pt x="126624" y="360784"/>
                </a:lnTo>
                <a:lnTo>
                  <a:pt x="132960" y="331549"/>
                </a:lnTo>
                <a:lnTo>
                  <a:pt x="151268" y="310927"/>
                </a:lnTo>
                <a:lnTo>
                  <a:pt x="180503" y="298708"/>
                </a:lnTo>
                <a:lnTo>
                  <a:pt x="219616" y="294682"/>
                </a:lnTo>
                <a:lnTo>
                  <a:pt x="398888" y="294682"/>
                </a:lnTo>
                <a:lnTo>
                  <a:pt x="398888" y="217375"/>
                </a:lnTo>
                <a:lnTo>
                  <a:pt x="272284" y="217375"/>
                </a:lnTo>
                <a:lnTo>
                  <a:pt x="267976" y="216323"/>
                </a:lnTo>
                <a:lnTo>
                  <a:pt x="255429" y="214004"/>
                </a:lnTo>
                <a:lnTo>
                  <a:pt x="235408" y="211694"/>
                </a:lnTo>
                <a:lnTo>
                  <a:pt x="208412" y="210642"/>
                </a:lnTo>
                <a:close/>
              </a:path>
              <a:path w="443865" h="524510" extrusionOk="0">
                <a:moveTo>
                  <a:pt x="443714" y="462750"/>
                </a:moveTo>
                <a:lnTo>
                  <a:pt x="286839" y="462750"/>
                </a:lnTo>
                <a:lnTo>
                  <a:pt x="304491" y="487627"/>
                </a:lnTo>
                <a:lnTo>
                  <a:pt x="328864" y="506310"/>
                </a:lnTo>
                <a:lnTo>
                  <a:pt x="359959" y="518060"/>
                </a:lnTo>
                <a:lnTo>
                  <a:pt x="397778" y="522141"/>
                </a:lnTo>
                <a:lnTo>
                  <a:pt x="409997" y="521738"/>
                </a:lnTo>
                <a:lnTo>
                  <a:pt x="422426" y="520599"/>
                </a:lnTo>
                <a:lnTo>
                  <a:pt x="434015" y="518828"/>
                </a:lnTo>
                <a:lnTo>
                  <a:pt x="443714" y="516528"/>
                </a:lnTo>
                <a:lnTo>
                  <a:pt x="443714" y="462750"/>
                </a:lnTo>
                <a:close/>
              </a:path>
              <a:path w="443865" h="524510" extrusionOk="0">
                <a:moveTo>
                  <a:pt x="398888" y="294682"/>
                </a:moveTo>
                <a:lnTo>
                  <a:pt x="219616" y="294682"/>
                </a:lnTo>
                <a:lnTo>
                  <a:pt x="238721" y="294804"/>
                </a:lnTo>
                <a:lnTo>
                  <a:pt x="250576" y="295662"/>
                </a:lnTo>
                <a:lnTo>
                  <a:pt x="260118" y="297990"/>
                </a:lnTo>
                <a:lnTo>
                  <a:pt x="272284" y="302524"/>
                </a:lnTo>
                <a:lnTo>
                  <a:pt x="272284" y="384312"/>
                </a:lnTo>
                <a:lnTo>
                  <a:pt x="253477" y="401614"/>
                </a:lnTo>
                <a:lnTo>
                  <a:pt x="231940" y="413452"/>
                </a:lnTo>
                <a:lnTo>
                  <a:pt x="209563" y="420245"/>
                </a:lnTo>
                <a:lnTo>
                  <a:pt x="188235" y="422416"/>
                </a:lnTo>
                <a:lnTo>
                  <a:pt x="410797" y="422416"/>
                </a:lnTo>
                <a:lnTo>
                  <a:pt x="401953" y="409987"/>
                </a:lnTo>
                <a:lnTo>
                  <a:pt x="398888" y="394406"/>
                </a:lnTo>
                <a:lnTo>
                  <a:pt x="398888" y="294682"/>
                </a:lnTo>
                <a:close/>
              </a:path>
              <a:path w="443865" h="524510" extrusionOk="0">
                <a:moveTo>
                  <a:pt x="383687" y="101965"/>
                </a:moveTo>
                <a:lnTo>
                  <a:pt x="182643" y="101965"/>
                </a:lnTo>
                <a:lnTo>
                  <a:pt x="224537" y="108162"/>
                </a:lnTo>
                <a:lnTo>
                  <a:pt x="252252" y="124653"/>
                </a:lnTo>
                <a:lnTo>
                  <a:pt x="267574" y="148286"/>
                </a:lnTo>
                <a:lnTo>
                  <a:pt x="272284" y="175910"/>
                </a:lnTo>
                <a:lnTo>
                  <a:pt x="272284" y="217375"/>
                </a:lnTo>
                <a:lnTo>
                  <a:pt x="398888" y="217375"/>
                </a:lnTo>
                <a:lnTo>
                  <a:pt x="398888" y="175910"/>
                </a:lnTo>
                <a:lnTo>
                  <a:pt x="394592" y="134060"/>
                </a:lnTo>
                <a:lnTo>
                  <a:pt x="383687" y="101965"/>
                </a:lnTo>
                <a:close/>
              </a:path>
              <a:path w="443865" h="524510" extrusionOk="0">
                <a:moveTo>
                  <a:pt x="196088" y="0"/>
                </a:moveTo>
                <a:lnTo>
                  <a:pt x="142220" y="4620"/>
                </a:lnTo>
                <a:lnTo>
                  <a:pt x="95388" y="18482"/>
                </a:lnTo>
                <a:lnTo>
                  <a:pt x="53808" y="41589"/>
                </a:lnTo>
                <a:lnTo>
                  <a:pt x="15695" y="73945"/>
                </a:lnTo>
                <a:lnTo>
                  <a:pt x="78437" y="136697"/>
                </a:lnTo>
                <a:lnTo>
                  <a:pt x="100076" y="120871"/>
                </a:lnTo>
                <a:lnTo>
                  <a:pt x="126339" y="110088"/>
                </a:lnTo>
                <a:lnTo>
                  <a:pt x="154702" y="103926"/>
                </a:lnTo>
                <a:lnTo>
                  <a:pt x="182643" y="101965"/>
                </a:lnTo>
                <a:lnTo>
                  <a:pt x="383687" y="101965"/>
                </a:lnTo>
                <a:lnTo>
                  <a:pt x="381811" y="96445"/>
                </a:lnTo>
                <a:lnTo>
                  <a:pt x="360699" y="63867"/>
                </a:lnTo>
                <a:lnTo>
                  <a:pt x="331415" y="37130"/>
                </a:lnTo>
                <a:lnTo>
                  <a:pt x="294113" y="17037"/>
                </a:lnTo>
                <a:lnTo>
                  <a:pt x="248952" y="4393"/>
                </a:lnTo>
                <a:lnTo>
                  <a:pt x="196088"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2" name="Google Shape;52;p1"/>
          <p:cNvSpPr/>
          <p:nvPr/>
        </p:nvSpPr>
        <p:spPr>
          <a:xfrm>
            <a:off x="15253146" y="5575253"/>
            <a:ext cx="565150" cy="661670"/>
          </a:xfrm>
          <a:custGeom>
            <a:avLst/>
            <a:gdLst/>
            <a:ahLst/>
            <a:cxnLst/>
            <a:rect l="l" t="t" r="r" b="b"/>
            <a:pathLst>
              <a:path w="565150" h="661670" extrusionOk="0">
                <a:moveTo>
                  <a:pt x="489650" y="0"/>
                </a:moveTo>
                <a:lnTo>
                  <a:pt x="101955" y="0"/>
                </a:lnTo>
                <a:lnTo>
                  <a:pt x="101955" y="289080"/>
                </a:lnTo>
                <a:lnTo>
                  <a:pt x="93429" y="338184"/>
                </a:lnTo>
                <a:lnTo>
                  <a:pt x="70724" y="375209"/>
                </a:lnTo>
                <a:lnTo>
                  <a:pt x="38145" y="398580"/>
                </a:lnTo>
                <a:lnTo>
                  <a:pt x="0" y="406720"/>
                </a:lnTo>
                <a:lnTo>
                  <a:pt x="0" y="661068"/>
                </a:lnTo>
                <a:lnTo>
                  <a:pt x="116530" y="661068"/>
                </a:lnTo>
                <a:lnTo>
                  <a:pt x="116530" y="504215"/>
                </a:lnTo>
                <a:lnTo>
                  <a:pt x="564715" y="504215"/>
                </a:lnTo>
                <a:lnTo>
                  <a:pt x="564715" y="406720"/>
                </a:lnTo>
                <a:lnTo>
                  <a:pt x="181512" y="406720"/>
                </a:lnTo>
                <a:lnTo>
                  <a:pt x="199808" y="382321"/>
                </a:lnTo>
                <a:lnTo>
                  <a:pt x="212748" y="353506"/>
                </a:lnTo>
                <a:lnTo>
                  <a:pt x="220437" y="318806"/>
                </a:lnTo>
                <a:lnTo>
                  <a:pt x="222977" y="276755"/>
                </a:lnTo>
                <a:lnTo>
                  <a:pt x="222977" y="97483"/>
                </a:lnTo>
                <a:lnTo>
                  <a:pt x="489650" y="97483"/>
                </a:lnTo>
                <a:lnTo>
                  <a:pt x="489650" y="0"/>
                </a:lnTo>
                <a:close/>
              </a:path>
              <a:path w="565150" h="661670" extrusionOk="0">
                <a:moveTo>
                  <a:pt x="564715" y="504215"/>
                </a:moveTo>
                <a:lnTo>
                  <a:pt x="448185" y="504215"/>
                </a:lnTo>
                <a:lnTo>
                  <a:pt x="448185" y="661068"/>
                </a:lnTo>
                <a:lnTo>
                  <a:pt x="564715" y="661068"/>
                </a:lnTo>
                <a:lnTo>
                  <a:pt x="564715" y="504215"/>
                </a:lnTo>
                <a:close/>
              </a:path>
              <a:path w="565150" h="661670" extrusionOk="0">
                <a:moveTo>
                  <a:pt x="489650" y="97483"/>
                </a:moveTo>
                <a:lnTo>
                  <a:pt x="363036" y="97483"/>
                </a:lnTo>
                <a:lnTo>
                  <a:pt x="363036" y="406720"/>
                </a:lnTo>
                <a:lnTo>
                  <a:pt x="489650" y="406720"/>
                </a:lnTo>
                <a:lnTo>
                  <a:pt x="489650" y="97483"/>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 name="Google Shape;53;p1"/>
          <p:cNvSpPr/>
          <p:nvPr/>
        </p:nvSpPr>
        <p:spPr>
          <a:xfrm>
            <a:off x="15910915" y="5575258"/>
            <a:ext cx="459740" cy="504825"/>
          </a:xfrm>
          <a:custGeom>
            <a:avLst/>
            <a:gdLst/>
            <a:ahLst/>
            <a:cxnLst/>
            <a:rect l="l" t="t" r="r" b="b"/>
            <a:pathLst>
              <a:path w="459740" h="504825" extrusionOk="0">
                <a:moveTo>
                  <a:pt x="459389" y="0"/>
                </a:moveTo>
                <a:lnTo>
                  <a:pt x="361926" y="0"/>
                </a:lnTo>
                <a:lnTo>
                  <a:pt x="126613" y="300273"/>
                </a:lnTo>
                <a:lnTo>
                  <a:pt x="126613" y="0"/>
                </a:lnTo>
                <a:lnTo>
                  <a:pt x="0" y="0"/>
                </a:lnTo>
                <a:lnTo>
                  <a:pt x="0" y="504204"/>
                </a:lnTo>
                <a:lnTo>
                  <a:pt x="97483" y="504204"/>
                </a:lnTo>
                <a:lnTo>
                  <a:pt x="332785" y="203920"/>
                </a:lnTo>
                <a:lnTo>
                  <a:pt x="332785" y="504204"/>
                </a:lnTo>
                <a:lnTo>
                  <a:pt x="459389" y="504204"/>
                </a:lnTo>
                <a:lnTo>
                  <a:pt x="459389"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 name="Google Shape;54;p1"/>
          <p:cNvSpPr/>
          <p:nvPr/>
        </p:nvSpPr>
        <p:spPr>
          <a:xfrm>
            <a:off x="16718875" y="5575253"/>
            <a:ext cx="565150" cy="661670"/>
          </a:xfrm>
          <a:custGeom>
            <a:avLst/>
            <a:gdLst/>
            <a:ahLst/>
            <a:cxnLst/>
            <a:rect l="l" t="t" r="r" b="b"/>
            <a:pathLst>
              <a:path w="565150" h="661670" extrusionOk="0">
                <a:moveTo>
                  <a:pt x="489650" y="0"/>
                </a:moveTo>
                <a:lnTo>
                  <a:pt x="101955" y="0"/>
                </a:lnTo>
                <a:lnTo>
                  <a:pt x="101955" y="289080"/>
                </a:lnTo>
                <a:lnTo>
                  <a:pt x="93431" y="338184"/>
                </a:lnTo>
                <a:lnTo>
                  <a:pt x="70728" y="375209"/>
                </a:lnTo>
                <a:lnTo>
                  <a:pt x="38150" y="398580"/>
                </a:lnTo>
                <a:lnTo>
                  <a:pt x="0" y="406720"/>
                </a:lnTo>
                <a:lnTo>
                  <a:pt x="0" y="661068"/>
                </a:lnTo>
                <a:lnTo>
                  <a:pt x="116530" y="661068"/>
                </a:lnTo>
                <a:lnTo>
                  <a:pt x="116530" y="504215"/>
                </a:lnTo>
                <a:lnTo>
                  <a:pt x="564715" y="504215"/>
                </a:lnTo>
                <a:lnTo>
                  <a:pt x="564715" y="406720"/>
                </a:lnTo>
                <a:lnTo>
                  <a:pt x="181512" y="406720"/>
                </a:lnTo>
                <a:lnTo>
                  <a:pt x="199808" y="382321"/>
                </a:lnTo>
                <a:lnTo>
                  <a:pt x="212748" y="353506"/>
                </a:lnTo>
                <a:lnTo>
                  <a:pt x="220437" y="318806"/>
                </a:lnTo>
                <a:lnTo>
                  <a:pt x="222977" y="276755"/>
                </a:lnTo>
                <a:lnTo>
                  <a:pt x="222977" y="97483"/>
                </a:lnTo>
                <a:lnTo>
                  <a:pt x="489650" y="97483"/>
                </a:lnTo>
                <a:lnTo>
                  <a:pt x="489650" y="0"/>
                </a:lnTo>
                <a:close/>
              </a:path>
              <a:path w="565150" h="661670" extrusionOk="0">
                <a:moveTo>
                  <a:pt x="564715" y="504215"/>
                </a:moveTo>
                <a:lnTo>
                  <a:pt x="448185" y="504215"/>
                </a:lnTo>
                <a:lnTo>
                  <a:pt x="448185" y="661068"/>
                </a:lnTo>
                <a:lnTo>
                  <a:pt x="564715" y="661068"/>
                </a:lnTo>
                <a:lnTo>
                  <a:pt x="564715" y="504215"/>
                </a:lnTo>
                <a:close/>
              </a:path>
              <a:path w="565150" h="661670" extrusionOk="0">
                <a:moveTo>
                  <a:pt x="489650" y="97483"/>
                </a:moveTo>
                <a:lnTo>
                  <a:pt x="363036" y="97483"/>
                </a:lnTo>
                <a:lnTo>
                  <a:pt x="363036" y="406720"/>
                </a:lnTo>
                <a:lnTo>
                  <a:pt x="489650" y="406720"/>
                </a:lnTo>
                <a:lnTo>
                  <a:pt x="489650" y="97483"/>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 name="Google Shape;55;p1"/>
          <p:cNvSpPr/>
          <p:nvPr/>
        </p:nvSpPr>
        <p:spPr>
          <a:xfrm>
            <a:off x="17364323" y="5348925"/>
            <a:ext cx="494665" cy="730885"/>
          </a:xfrm>
          <a:custGeom>
            <a:avLst/>
            <a:gdLst/>
            <a:ahLst/>
            <a:cxnLst/>
            <a:rect l="l" t="t" r="r" b="b"/>
            <a:pathLst>
              <a:path w="494665" h="730885" extrusionOk="0">
                <a:moveTo>
                  <a:pt x="75097" y="0"/>
                </a:moveTo>
                <a:lnTo>
                  <a:pt x="45865" y="5741"/>
                </a:lnTo>
                <a:lnTo>
                  <a:pt x="21995" y="21567"/>
                </a:lnTo>
                <a:lnTo>
                  <a:pt x="5901" y="45375"/>
                </a:lnTo>
                <a:lnTo>
                  <a:pt x="0" y="75065"/>
                </a:lnTo>
                <a:lnTo>
                  <a:pt x="5901" y="104755"/>
                </a:lnTo>
                <a:lnTo>
                  <a:pt x="21995" y="128564"/>
                </a:lnTo>
                <a:lnTo>
                  <a:pt x="45865" y="144389"/>
                </a:lnTo>
                <a:lnTo>
                  <a:pt x="75097" y="150131"/>
                </a:lnTo>
                <a:lnTo>
                  <a:pt x="104782" y="144389"/>
                </a:lnTo>
                <a:lnTo>
                  <a:pt x="128591" y="128564"/>
                </a:lnTo>
                <a:lnTo>
                  <a:pt x="144419" y="104755"/>
                </a:lnTo>
                <a:lnTo>
                  <a:pt x="150162" y="75065"/>
                </a:lnTo>
                <a:lnTo>
                  <a:pt x="144419" y="45375"/>
                </a:lnTo>
                <a:lnTo>
                  <a:pt x="128591" y="21567"/>
                </a:lnTo>
                <a:lnTo>
                  <a:pt x="104782" y="5741"/>
                </a:lnTo>
                <a:lnTo>
                  <a:pt x="75097" y="0"/>
                </a:lnTo>
                <a:close/>
              </a:path>
              <a:path w="494665" h="730885" extrusionOk="0">
                <a:moveTo>
                  <a:pt x="138948" y="226328"/>
                </a:moveTo>
                <a:lnTo>
                  <a:pt x="12334" y="226328"/>
                </a:lnTo>
                <a:lnTo>
                  <a:pt x="12334" y="730532"/>
                </a:lnTo>
                <a:lnTo>
                  <a:pt x="138948" y="730532"/>
                </a:lnTo>
                <a:lnTo>
                  <a:pt x="138948" y="226328"/>
                </a:lnTo>
                <a:close/>
              </a:path>
              <a:path w="494665" h="730885" extrusionOk="0">
                <a:moveTo>
                  <a:pt x="252107" y="29130"/>
                </a:moveTo>
                <a:lnTo>
                  <a:pt x="224533" y="34642"/>
                </a:lnTo>
                <a:lnTo>
                  <a:pt x="202105" y="49713"/>
                </a:lnTo>
                <a:lnTo>
                  <a:pt x="187028" y="72137"/>
                </a:lnTo>
                <a:lnTo>
                  <a:pt x="181512" y="99714"/>
                </a:lnTo>
                <a:lnTo>
                  <a:pt x="187028" y="127111"/>
                </a:lnTo>
                <a:lnTo>
                  <a:pt x="202105" y="149151"/>
                </a:lnTo>
                <a:lnTo>
                  <a:pt x="224533" y="163838"/>
                </a:lnTo>
                <a:lnTo>
                  <a:pt x="252107" y="169178"/>
                </a:lnTo>
                <a:lnTo>
                  <a:pt x="279689" y="163838"/>
                </a:lnTo>
                <a:lnTo>
                  <a:pt x="302117" y="149151"/>
                </a:lnTo>
                <a:lnTo>
                  <a:pt x="317189" y="127111"/>
                </a:lnTo>
                <a:lnTo>
                  <a:pt x="322702" y="99714"/>
                </a:lnTo>
                <a:lnTo>
                  <a:pt x="317189" y="72137"/>
                </a:lnTo>
                <a:lnTo>
                  <a:pt x="302117" y="49713"/>
                </a:lnTo>
                <a:lnTo>
                  <a:pt x="279689" y="34642"/>
                </a:lnTo>
                <a:lnTo>
                  <a:pt x="252107" y="29130"/>
                </a:lnTo>
                <a:close/>
              </a:path>
              <a:path w="494665" h="730885" extrusionOk="0">
                <a:moveTo>
                  <a:pt x="392176" y="226328"/>
                </a:moveTo>
                <a:lnTo>
                  <a:pt x="266682" y="226328"/>
                </a:lnTo>
                <a:lnTo>
                  <a:pt x="266682" y="730532"/>
                </a:lnTo>
                <a:lnTo>
                  <a:pt x="392176" y="730532"/>
                </a:lnTo>
                <a:lnTo>
                  <a:pt x="392176" y="226328"/>
                </a:lnTo>
                <a:close/>
              </a:path>
              <a:path w="494665" h="730885" extrusionOk="0">
                <a:moveTo>
                  <a:pt x="423547" y="28009"/>
                </a:moveTo>
                <a:lnTo>
                  <a:pt x="395979" y="33540"/>
                </a:lnTo>
                <a:lnTo>
                  <a:pt x="373554" y="48732"/>
                </a:lnTo>
                <a:lnTo>
                  <a:pt x="358478" y="71490"/>
                </a:lnTo>
                <a:lnTo>
                  <a:pt x="352963" y="99714"/>
                </a:lnTo>
                <a:lnTo>
                  <a:pt x="358478" y="127111"/>
                </a:lnTo>
                <a:lnTo>
                  <a:pt x="373554" y="149151"/>
                </a:lnTo>
                <a:lnTo>
                  <a:pt x="395979" y="163838"/>
                </a:lnTo>
                <a:lnTo>
                  <a:pt x="423547" y="169178"/>
                </a:lnTo>
                <a:lnTo>
                  <a:pt x="451593" y="163838"/>
                </a:lnTo>
                <a:lnTo>
                  <a:pt x="473969" y="149151"/>
                </a:lnTo>
                <a:lnTo>
                  <a:pt x="488783" y="127111"/>
                </a:lnTo>
                <a:lnTo>
                  <a:pt x="494142" y="99714"/>
                </a:lnTo>
                <a:lnTo>
                  <a:pt x="488783" y="71490"/>
                </a:lnTo>
                <a:lnTo>
                  <a:pt x="473969" y="48732"/>
                </a:lnTo>
                <a:lnTo>
                  <a:pt x="451593" y="33540"/>
                </a:lnTo>
                <a:lnTo>
                  <a:pt x="423547" y="2800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 name="Google Shape;56;p1"/>
          <p:cNvSpPr/>
          <p:nvPr/>
        </p:nvSpPr>
        <p:spPr>
          <a:xfrm>
            <a:off x="9446007" y="2137870"/>
            <a:ext cx="926465" cy="926465"/>
          </a:xfrm>
          <a:custGeom>
            <a:avLst/>
            <a:gdLst/>
            <a:ahLst/>
            <a:cxnLst/>
            <a:rect l="l" t="t" r="r" b="b"/>
            <a:pathLst>
              <a:path w="926465" h="926464" extrusionOk="0">
                <a:moveTo>
                  <a:pt x="463001" y="0"/>
                </a:moveTo>
                <a:lnTo>
                  <a:pt x="415662" y="2390"/>
                </a:lnTo>
                <a:lnTo>
                  <a:pt x="369690" y="9406"/>
                </a:lnTo>
                <a:lnTo>
                  <a:pt x="325318" y="20816"/>
                </a:lnTo>
                <a:lnTo>
                  <a:pt x="282780" y="36386"/>
                </a:lnTo>
                <a:lnTo>
                  <a:pt x="242307" y="55884"/>
                </a:lnTo>
                <a:lnTo>
                  <a:pt x="204132" y="79076"/>
                </a:lnTo>
                <a:lnTo>
                  <a:pt x="168489" y="105731"/>
                </a:lnTo>
                <a:lnTo>
                  <a:pt x="135609" y="135614"/>
                </a:lnTo>
                <a:lnTo>
                  <a:pt x="105726" y="168495"/>
                </a:lnTo>
                <a:lnTo>
                  <a:pt x="79073" y="204139"/>
                </a:lnTo>
                <a:lnTo>
                  <a:pt x="55881" y="242315"/>
                </a:lnTo>
                <a:lnTo>
                  <a:pt x="36384" y="282789"/>
                </a:lnTo>
                <a:lnTo>
                  <a:pt x="20815" y="325328"/>
                </a:lnTo>
                <a:lnTo>
                  <a:pt x="9406" y="369700"/>
                </a:lnTo>
                <a:lnTo>
                  <a:pt x="2390" y="415672"/>
                </a:lnTo>
                <a:lnTo>
                  <a:pt x="0" y="463012"/>
                </a:lnTo>
                <a:lnTo>
                  <a:pt x="2390" y="510351"/>
                </a:lnTo>
                <a:lnTo>
                  <a:pt x="9406" y="556323"/>
                </a:lnTo>
                <a:lnTo>
                  <a:pt x="20815" y="600694"/>
                </a:lnTo>
                <a:lnTo>
                  <a:pt x="36384" y="643233"/>
                </a:lnTo>
                <a:lnTo>
                  <a:pt x="55881" y="683706"/>
                </a:lnTo>
                <a:lnTo>
                  <a:pt x="79073" y="721881"/>
                </a:lnTo>
                <a:lnTo>
                  <a:pt x="105726" y="757524"/>
                </a:lnTo>
                <a:lnTo>
                  <a:pt x="135609" y="790403"/>
                </a:lnTo>
                <a:lnTo>
                  <a:pt x="168489" y="820286"/>
                </a:lnTo>
                <a:lnTo>
                  <a:pt x="204132" y="846940"/>
                </a:lnTo>
                <a:lnTo>
                  <a:pt x="242307" y="870132"/>
                </a:lnTo>
                <a:lnTo>
                  <a:pt x="282780" y="889628"/>
                </a:lnTo>
                <a:lnTo>
                  <a:pt x="325318" y="905198"/>
                </a:lnTo>
                <a:lnTo>
                  <a:pt x="369690" y="916607"/>
                </a:lnTo>
                <a:lnTo>
                  <a:pt x="415662" y="923623"/>
                </a:lnTo>
                <a:lnTo>
                  <a:pt x="463001" y="926013"/>
                </a:lnTo>
                <a:lnTo>
                  <a:pt x="510342" y="923623"/>
                </a:lnTo>
                <a:lnTo>
                  <a:pt x="556316" y="916607"/>
                </a:lnTo>
                <a:lnTo>
                  <a:pt x="600689" y="905198"/>
                </a:lnTo>
                <a:lnTo>
                  <a:pt x="643229" y="889628"/>
                </a:lnTo>
                <a:lnTo>
                  <a:pt x="683703" y="870132"/>
                </a:lnTo>
                <a:lnTo>
                  <a:pt x="721878" y="846940"/>
                </a:lnTo>
                <a:lnTo>
                  <a:pt x="757522" y="820286"/>
                </a:lnTo>
                <a:lnTo>
                  <a:pt x="790402" y="790403"/>
                </a:lnTo>
                <a:lnTo>
                  <a:pt x="820285" y="757524"/>
                </a:lnTo>
                <a:lnTo>
                  <a:pt x="846939" y="721881"/>
                </a:lnTo>
                <a:lnTo>
                  <a:pt x="870131" y="683706"/>
                </a:lnTo>
                <a:lnTo>
                  <a:pt x="889628" y="643233"/>
                </a:lnTo>
                <a:lnTo>
                  <a:pt x="905198" y="600694"/>
                </a:lnTo>
                <a:lnTo>
                  <a:pt x="916607" y="556323"/>
                </a:lnTo>
                <a:lnTo>
                  <a:pt x="923623" y="510351"/>
                </a:lnTo>
                <a:lnTo>
                  <a:pt x="926013" y="463012"/>
                </a:lnTo>
                <a:lnTo>
                  <a:pt x="923623" y="415672"/>
                </a:lnTo>
                <a:lnTo>
                  <a:pt x="916607" y="369700"/>
                </a:lnTo>
                <a:lnTo>
                  <a:pt x="905198" y="325328"/>
                </a:lnTo>
                <a:lnTo>
                  <a:pt x="889628" y="282789"/>
                </a:lnTo>
                <a:lnTo>
                  <a:pt x="870131" y="242315"/>
                </a:lnTo>
                <a:lnTo>
                  <a:pt x="846939" y="204139"/>
                </a:lnTo>
                <a:lnTo>
                  <a:pt x="820285" y="168495"/>
                </a:lnTo>
                <a:lnTo>
                  <a:pt x="790402" y="135614"/>
                </a:lnTo>
                <a:lnTo>
                  <a:pt x="757522" y="105731"/>
                </a:lnTo>
                <a:lnTo>
                  <a:pt x="721878" y="79076"/>
                </a:lnTo>
                <a:lnTo>
                  <a:pt x="683703" y="55884"/>
                </a:lnTo>
                <a:lnTo>
                  <a:pt x="643229" y="36386"/>
                </a:lnTo>
                <a:lnTo>
                  <a:pt x="600689" y="20816"/>
                </a:lnTo>
                <a:lnTo>
                  <a:pt x="556316" y="9406"/>
                </a:lnTo>
                <a:lnTo>
                  <a:pt x="510342" y="2390"/>
                </a:lnTo>
                <a:lnTo>
                  <a:pt x="463001"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 name="Google Shape;57;p1"/>
          <p:cNvSpPr/>
          <p:nvPr/>
        </p:nvSpPr>
        <p:spPr>
          <a:xfrm>
            <a:off x="7084962" y="1838726"/>
            <a:ext cx="371475" cy="371475"/>
          </a:xfrm>
          <a:custGeom>
            <a:avLst/>
            <a:gdLst/>
            <a:ahLst/>
            <a:cxnLst/>
            <a:rect l="l" t="t" r="r" b="b"/>
            <a:pathLst>
              <a:path w="371475" h="371475" extrusionOk="0">
                <a:moveTo>
                  <a:pt x="185680" y="0"/>
                </a:moveTo>
                <a:lnTo>
                  <a:pt x="136317" y="6632"/>
                </a:lnTo>
                <a:lnTo>
                  <a:pt x="91962" y="25350"/>
                </a:lnTo>
                <a:lnTo>
                  <a:pt x="54383" y="54383"/>
                </a:lnTo>
                <a:lnTo>
                  <a:pt x="25350" y="91962"/>
                </a:lnTo>
                <a:lnTo>
                  <a:pt x="6632" y="136317"/>
                </a:lnTo>
                <a:lnTo>
                  <a:pt x="0" y="185680"/>
                </a:lnTo>
                <a:lnTo>
                  <a:pt x="6632" y="235043"/>
                </a:lnTo>
                <a:lnTo>
                  <a:pt x="25350" y="279400"/>
                </a:lnTo>
                <a:lnTo>
                  <a:pt x="54383" y="316982"/>
                </a:lnTo>
                <a:lnTo>
                  <a:pt x="91962" y="346018"/>
                </a:lnTo>
                <a:lnTo>
                  <a:pt x="136317" y="364737"/>
                </a:lnTo>
                <a:lnTo>
                  <a:pt x="185680" y="371370"/>
                </a:lnTo>
                <a:lnTo>
                  <a:pt x="235043" y="364737"/>
                </a:lnTo>
                <a:lnTo>
                  <a:pt x="279400" y="346018"/>
                </a:lnTo>
                <a:lnTo>
                  <a:pt x="316982" y="316982"/>
                </a:lnTo>
                <a:lnTo>
                  <a:pt x="346018" y="279400"/>
                </a:lnTo>
                <a:lnTo>
                  <a:pt x="364737" y="235043"/>
                </a:lnTo>
                <a:lnTo>
                  <a:pt x="371370" y="185680"/>
                </a:lnTo>
                <a:lnTo>
                  <a:pt x="364737" y="136317"/>
                </a:lnTo>
                <a:lnTo>
                  <a:pt x="346018" y="91962"/>
                </a:lnTo>
                <a:lnTo>
                  <a:pt x="316982" y="54383"/>
                </a:lnTo>
                <a:lnTo>
                  <a:pt x="279400" y="25350"/>
                </a:lnTo>
                <a:lnTo>
                  <a:pt x="235043" y="6632"/>
                </a:lnTo>
                <a:lnTo>
                  <a:pt x="185680"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8" name="Google Shape;58;p1"/>
          <p:cNvSpPr/>
          <p:nvPr/>
        </p:nvSpPr>
        <p:spPr>
          <a:xfrm>
            <a:off x="7760578" y="751837"/>
            <a:ext cx="370840" cy="370840"/>
          </a:xfrm>
          <a:custGeom>
            <a:avLst/>
            <a:gdLst/>
            <a:ahLst/>
            <a:cxnLst/>
            <a:rect l="l" t="t" r="r" b="b"/>
            <a:pathLst>
              <a:path w="370840" h="370840" extrusionOk="0">
                <a:moveTo>
                  <a:pt x="173345" y="0"/>
                </a:moveTo>
                <a:lnTo>
                  <a:pt x="124515" y="9798"/>
                </a:lnTo>
                <a:lnTo>
                  <a:pt x="81457" y="31335"/>
                </a:lnTo>
                <a:lnTo>
                  <a:pt x="45824" y="62728"/>
                </a:lnTo>
                <a:lnTo>
                  <a:pt x="19269" y="102098"/>
                </a:lnTo>
                <a:lnTo>
                  <a:pt x="3443" y="147566"/>
                </a:lnTo>
                <a:lnTo>
                  <a:pt x="0" y="197250"/>
                </a:lnTo>
                <a:lnTo>
                  <a:pt x="9798" y="246085"/>
                </a:lnTo>
                <a:lnTo>
                  <a:pt x="31335" y="289145"/>
                </a:lnTo>
                <a:lnTo>
                  <a:pt x="62728" y="324779"/>
                </a:lnTo>
                <a:lnTo>
                  <a:pt x="102098" y="351333"/>
                </a:lnTo>
                <a:lnTo>
                  <a:pt x="147566" y="367156"/>
                </a:lnTo>
                <a:lnTo>
                  <a:pt x="197250" y="370596"/>
                </a:lnTo>
                <a:lnTo>
                  <a:pt x="246085" y="360801"/>
                </a:lnTo>
                <a:lnTo>
                  <a:pt x="289146" y="339267"/>
                </a:lnTo>
                <a:lnTo>
                  <a:pt x="324780" y="307875"/>
                </a:lnTo>
                <a:lnTo>
                  <a:pt x="351336" y="268504"/>
                </a:lnTo>
                <a:lnTo>
                  <a:pt x="367162" y="223034"/>
                </a:lnTo>
                <a:lnTo>
                  <a:pt x="370606" y="173345"/>
                </a:lnTo>
                <a:lnTo>
                  <a:pt x="360807" y="124511"/>
                </a:lnTo>
                <a:lnTo>
                  <a:pt x="339271" y="81452"/>
                </a:lnTo>
                <a:lnTo>
                  <a:pt x="307876" y="45820"/>
                </a:lnTo>
                <a:lnTo>
                  <a:pt x="268504" y="19266"/>
                </a:lnTo>
                <a:lnTo>
                  <a:pt x="223034" y="3442"/>
                </a:lnTo>
                <a:lnTo>
                  <a:pt x="173345"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9" name="Google Shape;59;p1"/>
          <p:cNvSpPr/>
          <p:nvPr/>
        </p:nvSpPr>
        <p:spPr>
          <a:xfrm>
            <a:off x="7222971" y="1269487"/>
            <a:ext cx="370840" cy="370840"/>
          </a:xfrm>
          <a:custGeom>
            <a:avLst/>
            <a:gdLst/>
            <a:ahLst/>
            <a:cxnLst/>
            <a:rect l="l" t="t" r="r" b="b"/>
            <a:pathLst>
              <a:path w="370840" h="370839" extrusionOk="0">
                <a:moveTo>
                  <a:pt x="173345" y="0"/>
                </a:moveTo>
                <a:lnTo>
                  <a:pt x="124515" y="9795"/>
                </a:lnTo>
                <a:lnTo>
                  <a:pt x="81457" y="31330"/>
                </a:lnTo>
                <a:lnTo>
                  <a:pt x="45824" y="62724"/>
                </a:lnTo>
                <a:lnTo>
                  <a:pt x="19269" y="102096"/>
                </a:lnTo>
                <a:lnTo>
                  <a:pt x="3443" y="147565"/>
                </a:lnTo>
                <a:lnTo>
                  <a:pt x="0" y="197250"/>
                </a:lnTo>
                <a:lnTo>
                  <a:pt x="9798" y="246085"/>
                </a:lnTo>
                <a:lnTo>
                  <a:pt x="31335" y="289145"/>
                </a:lnTo>
                <a:lnTo>
                  <a:pt x="62728" y="324779"/>
                </a:lnTo>
                <a:lnTo>
                  <a:pt x="102098" y="351333"/>
                </a:lnTo>
                <a:lnTo>
                  <a:pt x="147566" y="367156"/>
                </a:lnTo>
                <a:lnTo>
                  <a:pt x="197250" y="370596"/>
                </a:lnTo>
                <a:lnTo>
                  <a:pt x="246085" y="360797"/>
                </a:lnTo>
                <a:lnTo>
                  <a:pt x="289145" y="339260"/>
                </a:lnTo>
                <a:lnTo>
                  <a:pt x="324779" y="307867"/>
                </a:lnTo>
                <a:lnTo>
                  <a:pt x="351333" y="268497"/>
                </a:lnTo>
                <a:lnTo>
                  <a:pt x="367156" y="223029"/>
                </a:lnTo>
                <a:lnTo>
                  <a:pt x="370596" y="173345"/>
                </a:lnTo>
                <a:lnTo>
                  <a:pt x="360801" y="124510"/>
                </a:lnTo>
                <a:lnTo>
                  <a:pt x="339267" y="81450"/>
                </a:lnTo>
                <a:lnTo>
                  <a:pt x="307875" y="45816"/>
                </a:lnTo>
                <a:lnTo>
                  <a:pt x="268504" y="19262"/>
                </a:lnTo>
                <a:lnTo>
                  <a:pt x="223034" y="3439"/>
                </a:lnTo>
                <a:lnTo>
                  <a:pt x="173345"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 name="Google Shape;60;p1"/>
          <p:cNvSpPr/>
          <p:nvPr/>
        </p:nvSpPr>
        <p:spPr>
          <a:xfrm>
            <a:off x="9193747" y="1717235"/>
            <a:ext cx="370840" cy="370840"/>
          </a:xfrm>
          <a:custGeom>
            <a:avLst/>
            <a:gdLst/>
            <a:ahLst/>
            <a:cxnLst/>
            <a:rect l="l" t="t" r="r" b="b"/>
            <a:pathLst>
              <a:path w="370840" h="370839" extrusionOk="0">
                <a:moveTo>
                  <a:pt x="173345" y="0"/>
                </a:moveTo>
                <a:lnTo>
                  <a:pt x="124515" y="9798"/>
                </a:lnTo>
                <a:lnTo>
                  <a:pt x="81457" y="31335"/>
                </a:lnTo>
                <a:lnTo>
                  <a:pt x="45824" y="62728"/>
                </a:lnTo>
                <a:lnTo>
                  <a:pt x="19269" y="102098"/>
                </a:lnTo>
                <a:lnTo>
                  <a:pt x="3443" y="147566"/>
                </a:lnTo>
                <a:lnTo>
                  <a:pt x="0" y="197250"/>
                </a:lnTo>
                <a:lnTo>
                  <a:pt x="9798" y="246085"/>
                </a:lnTo>
                <a:lnTo>
                  <a:pt x="31335" y="289145"/>
                </a:lnTo>
                <a:lnTo>
                  <a:pt x="62728" y="324779"/>
                </a:lnTo>
                <a:lnTo>
                  <a:pt x="102098" y="351333"/>
                </a:lnTo>
                <a:lnTo>
                  <a:pt x="147566" y="367156"/>
                </a:lnTo>
                <a:lnTo>
                  <a:pt x="197250" y="370596"/>
                </a:lnTo>
                <a:lnTo>
                  <a:pt x="246085" y="360801"/>
                </a:lnTo>
                <a:lnTo>
                  <a:pt x="289145" y="339267"/>
                </a:lnTo>
                <a:lnTo>
                  <a:pt x="324779" y="307875"/>
                </a:lnTo>
                <a:lnTo>
                  <a:pt x="351333" y="268504"/>
                </a:lnTo>
                <a:lnTo>
                  <a:pt x="367156" y="223034"/>
                </a:lnTo>
                <a:lnTo>
                  <a:pt x="370596" y="173345"/>
                </a:lnTo>
                <a:lnTo>
                  <a:pt x="360801" y="124510"/>
                </a:lnTo>
                <a:lnTo>
                  <a:pt x="339267" y="81450"/>
                </a:lnTo>
                <a:lnTo>
                  <a:pt x="307875" y="45816"/>
                </a:lnTo>
                <a:lnTo>
                  <a:pt x="268504" y="19262"/>
                </a:lnTo>
                <a:lnTo>
                  <a:pt x="223034" y="3439"/>
                </a:lnTo>
                <a:lnTo>
                  <a:pt x="173345"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61" name="Google Shape;61;p1"/>
          <p:cNvGrpSpPr/>
          <p:nvPr/>
        </p:nvGrpSpPr>
        <p:grpSpPr>
          <a:xfrm>
            <a:off x="0" y="1581487"/>
            <a:ext cx="11570285" cy="9727068"/>
            <a:chOff x="0" y="1581487"/>
            <a:chExt cx="11570285" cy="9727068"/>
          </a:xfrm>
        </p:grpSpPr>
        <p:sp>
          <p:nvSpPr>
            <p:cNvPr id="62" name="Google Shape;62;p1"/>
            <p:cNvSpPr/>
            <p:nvPr/>
          </p:nvSpPr>
          <p:spPr>
            <a:xfrm>
              <a:off x="9804697" y="1594064"/>
              <a:ext cx="370840" cy="370840"/>
            </a:xfrm>
            <a:custGeom>
              <a:avLst/>
              <a:gdLst/>
              <a:ahLst/>
              <a:cxnLst/>
              <a:rect l="l" t="t" r="r" b="b"/>
              <a:pathLst>
                <a:path w="370840" h="370839" extrusionOk="0">
                  <a:moveTo>
                    <a:pt x="173345" y="0"/>
                  </a:moveTo>
                  <a:lnTo>
                    <a:pt x="124511" y="9794"/>
                  </a:lnTo>
                  <a:lnTo>
                    <a:pt x="81452" y="31328"/>
                  </a:lnTo>
                  <a:lnTo>
                    <a:pt x="45820" y="62720"/>
                  </a:lnTo>
                  <a:lnTo>
                    <a:pt x="19266" y="102091"/>
                  </a:lnTo>
                  <a:lnTo>
                    <a:pt x="3442" y="147561"/>
                  </a:lnTo>
                  <a:lnTo>
                    <a:pt x="0" y="197250"/>
                  </a:lnTo>
                  <a:lnTo>
                    <a:pt x="9798" y="246084"/>
                  </a:lnTo>
                  <a:lnTo>
                    <a:pt x="31335" y="289143"/>
                  </a:lnTo>
                  <a:lnTo>
                    <a:pt x="62728" y="324775"/>
                  </a:lnTo>
                  <a:lnTo>
                    <a:pt x="102098" y="351329"/>
                  </a:lnTo>
                  <a:lnTo>
                    <a:pt x="147566" y="367153"/>
                  </a:lnTo>
                  <a:lnTo>
                    <a:pt x="197250" y="370596"/>
                  </a:lnTo>
                  <a:lnTo>
                    <a:pt x="246085" y="360797"/>
                  </a:lnTo>
                  <a:lnTo>
                    <a:pt x="289145" y="339260"/>
                  </a:lnTo>
                  <a:lnTo>
                    <a:pt x="324779" y="307867"/>
                  </a:lnTo>
                  <a:lnTo>
                    <a:pt x="351333" y="268497"/>
                  </a:lnTo>
                  <a:lnTo>
                    <a:pt x="367156" y="223029"/>
                  </a:lnTo>
                  <a:lnTo>
                    <a:pt x="370596" y="173345"/>
                  </a:lnTo>
                  <a:lnTo>
                    <a:pt x="360801" y="124510"/>
                  </a:lnTo>
                  <a:lnTo>
                    <a:pt x="339267" y="81450"/>
                  </a:lnTo>
                  <a:lnTo>
                    <a:pt x="307875" y="45816"/>
                  </a:lnTo>
                  <a:lnTo>
                    <a:pt x="268504" y="19262"/>
                  </a:lnTo>
                  <a:lnTo>
                    <a:pt x="223034" y="3439"/>
                  </a:lnTo>
                  <a:lnTo>
                    <a:pt x="173345"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63" name="Google Shape;63;p1"/>
            <p:cNvPicPr preferRelativeResize="0"/>
            <p:nvPr/>
          </p:nvPicPr>
          <p:blipFill rotWithShape="1">
            <a:blip r:embed="rId3">
              <a:alphaModFix/>
            </a:blip>
            <a:srcRect/>
            <a:stretch/>
          </p:blipFill>
          <p:spPr>
            <a:xfrm>
              <a:off x="0" y="1581487"/>
              <a:ext cx="11570285" cy="9727068"/>
            </a:xfrm>
            <a:prstGeom prst="rect">
              <a:avLst/>
            </a:prstGeom>
            <a:noFill/>
            <a:ln>
              <a:noFill/>
            </a:ln>
          </p:spPr>
        </p:pic>
      </p:grpSp>
      <p:sp>
        <p:nvSpPr>
          <p:cNvPr id="64" name="Google Shape;64;p1"/>
          <p:cNvSpPr/>
          <p:nvPr/>
        </p:nvSpPr>
        <p:spPr>
          <a:xfrm>
            <a:off x="7000984" y="490875"/>
            <a:ext cx="613410" cy="613410"/>
          </a:xfrm>
          <a:custGeom>
            <a:avLst/>
            <a:gdLst/>
            <a:ahLst/>
            <a:cxnLst/>
            <a:rect l="l" t="t" r="r" b="b"/>
            <a:pathLst>
              <a:path w="613409" h="613410" extrusionOk="0">
                <a:moveTo>
                  <a:pt x="326788" y="0"/>
                </a:moveTo>
                <a:lnTo>
                  <a:pt x="282383" y="259"/>
                </a:lnTo>
                <a:lnTo>
                  <a:pt x="239219" y="6795"/>
                </a:lnTo>
                <a:lnTo>
                  <a:pt x="197860" y="19246"/>
                </a:lnTo>
                <a:lnTo>
                  <a:pt x="158871" y="37246"/>
                </a:lnTo>
                <a:lnTo>
                  <a:pt x="122819" y="60433"/>
                </a:lnTo>
                <a:lnTo>
                  <a:pt x="90268" y="88442"/>
                </a:lnTo>
                <a:lnTo>
                  <a:pt x="61783" y="120910"/>
                </a:lnTo>
                <a:lnTo>
                  <a:pt x="37930" y="157474"/>
                </a:lnTo>
                <a:lnTo>
                  <a:pt x="19275" y="197769"/>
                </a:lnTo>
                <a:lnTo>
                  <a:pt x="6381" y="241432"/>
                </a:lnTo>
                <a:lnTo>
                  <a:pt x="0" y="286512"/>
                </a:lnTo>
                <a:lnTo>
                  <a:pt x="259" y="330917"/>
                </a:lnTo>
                <a:lnTo>
                  <a:pt x="6796" y="374082"/>
                </a:lnTo>
                <a:lnTo>
                  <a:pt x="19246" y="415442"/>
                </a:lnTo>
                <a:lnTo>
                  <a:pt x="37247" y="454432"/>
                </a:lnTo>
                <a:lnTo>
                  <a:pt x="60434" y="490485"/>
                </a:lnTo>
                <a:lnTo>
                  <a:pt x="88445" y="523036"/>
                </a:lnTo>
                <a:lnTo>
                  <a:pt x="120914" y="551521"/>
                </a:lnTo>
                <a:lnTo>
                  <a:pt x="157479" y="575373"/>
                </a:lnTo>
                <a:lnTo>
                  <a:pt x="197777" y="594027"/>
                </a:lnTo>
                <a:lnTo>
                  <a:pt x="241442" y="606918"/>
                </a:lnTo>
                <a:lnTo>
                  <a:pt x="286519" y="613300"/>
                </a:lnTo>
                <a:lnTo>
                  <a:pt x="330923" y="613041"/>
                </a:lnTo>
                <a:lnTo>
                  <a:pt x="374086" y="606504"/>
                </a:lnTo>
                <a:lnTo>
                  <a:pt x="415445" y="594053"/>
                </a:lnTo>
                <a:lnTo>
                  <a:pt x="454434" y="576052"/>
                </a:lnTo>
                <a:lnTo>
                  <a:pt x="490487" y="552865"/>
                </a:lnTo>
                <a:lnTo>
                  <a:pt x="523040" y="524855"/>
                </a:lnTo>
                <a:lnTo>
                  <a:pt x="551525" y="492385"/>
                </a:lnTo>
                <a:lnTo>
                  <a:pt x="575379" y="455820"/>
                </a:lnTo>
                <a:lnTo>
                  <a:pt x="594035" y="415523"/>
                </a:lnTo>
                <a:lnTo>
                  <a:pt x="606928" y="371857"/>
                </a:lnTo>
                <a:lnTo>
                  <a:pt x="613308" y="326780"/>
                </a:lnTo>
                <a:lnTo>
                  <a:pt x="613047" y="282377"/>
                </a:lnTo>
                <a:lnTo>
                  <a:pt x="606510" y="239213"/>
                </a:lnTo>
                <a:lnTo>
                  <a:pt x="594059" y="197854"/>
                </a:lnTo>
                <a:lnTo>
                  <a:pt x="576059" y="158866"/>
                </a:lnTo>
                <a:lnTo>
                  <a:pt x="552872" y="122814"/>
                </a:lnTo>
                <a:lnTo>
                  <a:pt x="524862" y="90262"/>
                </a:lnTo>
                <a:lnTo>
                  <a:pt x="492394" y="61778"/>
                </a:lnTo>
                <a:lnTo>
                  <a:pt x="455829" y="37926"/>
                </a:lnTo>
                <a:lnTo>
                  <a:pt x="415533" y="19272"/>
                </a:lnTo>
                <a:lnTo>
                  <a:pt x="371868" y="6381"/>
                </a:lnTo>
                <a:lnTo>
                  <a:pt x="326788"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65" name="Google Shape;65;p1"/>
          <p:cNvPicPr preferRelativeResize="0"/>
          <p:nvPr/>
        </p:nvPicPr>
        <p:blipFill rotWithShape="1">
          <a:blip r:embed="rId4">
            <a:alphaModFix/>
          </a:blip>
          <a:srcRect/>
          <a:stretch/>
        </p:blipFill>
        <p:spPr>
          <a:xfrm>
            <a:off x="13351591" y="8396896"/>
            <a:ext cx="4192069" cy="1353518"/>
          </a:xfrm>
          <a:prstGeom prst="rect">
            <a:avLst/>
          </a:prstGeom>
          <a:noFill/>
          <a:ln>
            <a:noFill/>
          </a:ln>
        </p:spPr>
      </p:pic>
      <p:sp>
        <p:nvSpPr>
          <p:cNvPr id="66" name="Google Shape;66;p1"/>
          <p:cNvSpPr/>
          <p:nvPr/>
        </p:nvSpPr>
        <p:spPr>
          <a:xfrm>
            <a:off x="10599553" y="786219"/>
            <a:ext cx="9550838" cy="178510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uk-UA" sz="5500" b="1" i="1" u="none" strike="noStrike" cap="none">
                <a:solidFill>
                  <a:schemeClr val="lt1"/>
                </a:solidFill>
                <a:latin typeface="Times New Roman"/>
                <a:ea typeface="Times New Roman"/>
                <a:cs typeface="Times New Roman"/>
                <a:sym typeface="Times New Roman"/>
              </a:rPr>
              <a:t>Захід розпочнеться незабаром…</a:t>
            </a:r>
            <a:endParaRPr sz="55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11"/>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416" name="Google Shape;416;p11"/>
          <p:cNvGrpSpPr/>
          <p:nvPr/>
        </p:nvGrpSpPr>
        <p:grpSpPr>
          <a:xfrm>
            <a:off x="15839399" y="0"/>
            <a:ext cx="3204210" cy="1102995"/>
            <a:chOff x="15839399" y="0"/>
            <a:chExt cx="3204210" cy="1102995"/>
          </a:xfrm>
        </p:grpSpPr>
        <p:sp>
          <p:nvSpPr>
            <p:cNvPr id="417" name="Google Shape;417;p11"/>
            <p:cNvSpPr/>
            <p:nvPr/>
          </p:nvSpPr>
          <p:spPr>
            <a:xfrm>
              <a:off x="15839399" y="0"/>
              <a:ext cx="3204210" cy="1102995"/>
            </a:xfrm>
            <a:custGeom>
              <a:avLst/>
              <a:gdLst/>
              <a:ahLst/>
              <a:cxnLst/>
              <a:rect l="l" t="t" r="r" b="b"/>
              <a:pathLst>
                <a:path w="3204209" h="1102995" extrusionOk="0">
                  <a:moveTo>
                    <a:pt x="3204090" y="0"/>
                  </a:moveTo>
                  <a:lnTo>
                    <a:pt x="0" y="0"/>
                  </a:lnTo>
                  <a:lnTo>
                    <a:pt x="0" y="876356"/>
                  </a:lnTo>
                  <a:lnTo>
                    <a:pt x="5253" y="922020"/>
                  </a:lnTo>
                  <a:lnTo>
                    <a:pt x="20321" y="964553"/>
                  </a:lnTo>
                  <a:lnTo>
                    <a:pt x="44163" y="1003042"/>
                  </a:lnTo>
                  <a:lnTo>
                    <a:pt x="75739" y="1036577"/>
                  </a:lnTo>
                  <a:lnTo>
                    <a:pt x="114010" y="1064247"/>
                  </a:lnTo>
                  <a:lnTo>
                    <a:pt x="157935" y="1085139"/>
                  </a:lnTo>
                  <a:lnTo>
                    <a:pt x="206474" y="1098342"/>
                  </a:lnTo>
                  <a:lnTo>
                    <a:pt x="258588" y="1102946"/>
                  </a:lnTo>
                  <a:lnTo>
                    <a:pt x="2945501" y="1102946"/>
                  </a:lnTo>
                  <a:lnTo>
                    <a:pt x="2997615" y="1098342"/>
                  </a:lnTo>
                  <a:lnTo>
                    <a:pt x="3046155" y="1085139"/>
                  </a:lnTo>
                  <a:lnTo>
                    <a:pt x="3090080" y="1064247"/>
                  </a:lnTo>
                  <a:lnTo>
                    <a:pt x="3128351" y="1036577"/>
                  </a:lnTo>
                  <a:lnTo>
                    <a:pt x="3159927" y="1003042"/>
                  </a:lnTo>
                  <a:lnTo>
                    <a:pt x="3183769" y="964553"/>
                  </a:lnTo>
                  <a:lnTo>
                    <a:pt x="3198837" y="922020"/>
                  </a:lnTo>
                  <a:lnTo>
                    <a:pt x="3204090" y="876356"/>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418" name="Google Shape;418;p11"/>
            <p:cNvPicPr preferRelativeResize="0"/>
            <p:nvPr/>
          </p:nvPicPr>
          <p:blipFill rotWithShape="1">
            <a:blip r:embed="rId3">
              <a:alphaModFix/>
            </a:blip>
            <a:srcRect/>
            <a:stretch/>
          </p:blipFill>
          <p:spPr>
            <a:xfrm>
              <a:off x="15985995" y="0"/>
              <a:ext cx="2847977" cy="1043392"/>
            </a:xfrm>
            <a:prstGeom prst="rect">
              <a:avLst/>
            </a:prstGeom>
            <a:noFill/>
            <a:ln>
              <a:noFill/>
            </a:ln>
          </p:spPr>
        </p:pic>
      </p:grpSp>
      <p:pic>
        <p:nvPicPr>
          <p:cNvPr id="419" name="Google Shape;419;p11"/>
          <p:cNvPicPr preferRelativeResize="0"/>
          <p:nvPr/>
        </p:nvPicPr>
        <p:blipFill rotWithShape="1">
          <a:blip r:embed="rId4">
            <a:alphaModFix/>
          </a:blip>
          <a:srcRect/>
          <a:stretch/>
        </p:blipFill>
        <p:spPr>
          <a:xfrm>
            <a:off x="698498" y="490212"/>
            <a:ext cx="1769950" cy="1225505"/>
          </a:xfrm>
          <a:prstGeom prst="rect">
            <a:avLst/>
          </a:prstGeom>
          <a:noFill/>
          <a:ln>
            <a:noFill/>
          </a:ln>
        </p:spPr>
      </p:pic>
      <p:sp>
        <p:nvSpPr>
          <p:cNvPr id="420" name="Google Shape;420;p11"/>
          <p:cNvSpPr/>
          <p:nvPr/>
        </p:nvSpPr>
        <p:spPr>
          <a:xfrm>
            <a:off x="2682621" y="539766"/>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421" name="Google Shape;421;p11"/>
          <p:cNvGrpSpPr/>
          <p:nvPr/>
        </p:nvGrpSpPr>
        <p:grpSpPr>
          <a:xfrm>
            <a:off x="2888962" y="765870"/>
            <a:ext cx="421398" cy="260647"/>
            <a:chOff x="2888962" y="765870"/>
            <a:chExt cx="421398" cy="260647"/>
          </a:xfrm>
        </p:grpSpPr>
        <p:pic>
          <p:nvPicPr>
            <p:cNvPr id="422" name="Google Shape;422;p11"/>
            <p:cNvPicPr preferRelativeResize="0"/>
            <p:nvPr/>
          </p:nvPicPr>
          <p:blipFill rotWithShape="1">
            <a:blip r:embed="rId5">
              <a:alphaModFix/>
            </a:blip>
            <a:srcRect/>
            <a:stretch/>
          </p:blipFill>
          <p:spPr>
            <a:xfrm>
              <a:off x="2888962" y="765870"/>
              <a:ext cx="361008" cy="260647"/>
            </a:xfrm>
            <a:prstGeom prst="rect">
              <a:avLst/>
            </a:prstGeom>
            <a:noFill/>
            <a:ln>
              <a:noFill/>
            </a:ln>
          </p:spPr>
        </p:pic>
        <p:sp>
          <p:nvSpPr>
            <p:cNvPr id="423" name="Google Shape;423;p11"/>
            <p:cNvSpPr/>
            <p:nvPr/>
          </p:nvSpPr>
          <p:spPr>
            <a:xfrm>
              <a:off x="3275435" y="927622"/>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424" name="Google Shape;424;p11"/>
          <p:cNvGrpSpPr/>
          <p:nvPr/>
        </p:nvGrpSpPr>
        <p:grpSpPr>
          <a:xfrm>
            <a:off x="3275431" y="842627"/>
            <a:ext cx="336674" cy="143671"/>
            <a:chOff x="3275431" y="842627"/>
            <a:chExt cx="336674" cy="143671"/>
          </a:xfrm>
        </p:grpSpPr>
        <p:sp>
          <p:nvSpPr>
            <p:cNvPr id="425" name="Google Shape;425;p11"/>
            <p:cNvSpPr/>
            <p:nvPr/>
          </p:nvSpPr>
          <p:spPr>
            <a:xfrm>
              <a:off x="3275431" y="845076"/>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426" name="Google Shape;426;p11"/>
            <p:cNvPicPr preferRelativeResize="0"/>
            <p:nvPr/>
          </p:nvPicPr>
          <p:blipFill rotWithShape="1">
            <a:blip r:embed="rId6">
              <a:alphaModFix/>
            </a:blip>
            <a:srcRect/>
            <a:stretch/>
          </p:blipFill>
          <p:spPr>
            <a:xfrm>
              <a:off x="3428918" y="842627"/>
              <a:ext cx="121566" cy="143671"/>
            </a:xfrm>
            <a:prstGeom prst="rect">
              <a:avLst/>
            </a:prstGeom>
            <a:noFill/>
            <a:ln>
              <a:noFill/>
            </a:ln>
          </p:spPr>
        </p:pic>
        <p:sp>
          <p:nvSpPr>
            <p:cNvPr id="427" name="Google Shape;427;p11"/>
            <p:cNvSpPr/>
            <p:nvPr/>
          </p:nvSpPr>
          <p:spPr>
            <a:xfrm>
              <a:off x="3577180" y="927622"/>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428" name="Google Shape;428;p11"/>
          <p:cNvSpPr/>
          <p:nvPr/>
        </p:nvSpPr>
        <p:spPr>
          <a:xfrm>
            <a:off x="3577171" y="845076"/>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429" name="Google Shape;429;p11"/>
          <p:cNvGrpSpPr/>
          <p:nvPr/>
        </p:nvGrpSpPr>
        <p:grpSpPr>
          <a:xfrm>
            <a:off x="3737406" y="845076"/>
            <a:ext cx="269845" cy="138460"/>
            <a:chOff x="3737406" y="845076"/>
            <a:chExt cx="269845" cy="138460"/>
          </a:xfrm>
        </p:grpSpPr>
        <p:sp>
          <p:nvSpPr>
            <p:cNvPr id="430" name="Google Shape;430;p11"/>
            <p:cNvSpPr/>
            <p:nvPr/>
          </p:nvSpPr>
          <p:spPr>
            <a:xfrm>
              <a:off x="3737406" y="845076"/>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431" name="Google Shape;431;p11"/>
            <p:cNvPicPr preferRelativeResize="0"/>
            <p:nvPr/>
          </p:nvPicPr>
          <p:blipFill rotWithShape="1">
            <a:blip r:embed="rId7">
              <a:alphaModFix/>
            </a:blip>
            <a:srcRect/>
            <a:stretch/>
          </p:blipFill>
          <p:spPr>
            <a:xfrm>
              <a:off x="3891517" y="845384"/>
              <a:ext cx="115734" cy="138152"/>
            </a:xfrm>
            <a:prstGeom prst="rect">
              <a:avLst/>
            </a:prstGeom>
            <a:noFill/>
            <a:ln>
              <a:noFill/>
            </a:ln>
          </p:spPr>
        </p:pic>
      </p:grpSp>
      <p:grpSp>
        <p:nvGrpSpPr>
          <p:cNvPr id="432" name="Google Shape;432;p11"/>
          <p:cNvGrpSpPr/>
          <p:nvPr/>
        </p:nvGrpSpPr>
        <p:grpSpPr>
          <a:xfrm>
            <a:off x="2880981" y="1146686"/>
            <a:ext cx="880091" cy="217668"/>
            <a:chOff x="2880981" y="1146686"/>
            <a:chExt cx="880091" cy="217668"/>
          </a:xfrm>
        </p:grpSpPr>
        <p:pic>
          <p:nvPicPr>
            <p:cNvPr id="433" name="Google Shape;433;p11"/>
            <p:cNvPicPr preferRelativeResize="0"/>
            <p:nvPr/>
          </p:nvPicPr>
          <p:blipFill rotWithShape="1">
            <a:blip r:embed="rId8">
              <a:alphaModFix/>
            </a:blip>
            <a:srcRect/>
            <a:stretch/>
          </p:blipFill>
          <p:spPr>
            <a:xfrm>
              <a:off x="2880981" y="1146688"/>
              <a:ext cx="106227" cy="143671"/>
            </a:xfrm>
            <a:prstGeom prst="rect">
              <a:avLst/>
            </a:prstGeom>
            <a:noFill/>
            <a:ln>
              <a:noFill/>
            </a:ln>
          </p:spPr>
        </p:pic>
        <p:pic>
          <p:nvPicPr>
            <p:cNvPr id="434" name="Google Shape;434;p11"/>
            <p:cNvPicPr preferRelativeResize="0"/>
            <p:nvPr/>
          </p:nvPicPr>
          <p:blipFill rotWithShape="1">
            <a:blip r:embed="rId9">
              <a:alphaModFix/>
            </a:blip>
            <a:srcRect/>
            <a:stretch/>
          </p:blipFill>
          <p:spPr>
            <a:xfrm>
              <a:off x="3009601" y="1146691"/>
              <a:ext cx="121577" cy="143671"/>
            </a:xfrm>
            <a:prstGeom prst="rect">
              <a:avLst/>
            </a:prstGeom>
            <a:noFill/>
            <a:ln>
              <a:noFill/>
            </a:ln>
          </p:spPr>
        </p:pic>
        <p:pic>
          <p:nvPicPr>
            <p:cNvPr id="435" name="Google Shape;435;p11"/>
            <p:cNvPicPr preferRelativeResize="0"/>
            <p:nvPr/>
          </p:nvPicPr>
          <p:blipFill rotWithShape="1">
            <a:blip r:embed="rId10">
              <a:alphaModFix/>
            </a:blip>
            <a:srcRect/>
            <a:stretch/>
          </p:blipFill>
          <p:spPr>
            <a:xfrm>
              <a:off x="3157874" y="1146686"/>
              <a:ext cx="136613" cy="217668"/>
            </a:xfrm>
            <a:prstGeom prst="rect">
              <a:avLst/>
            </a:prstGeom>
            <a:noFill/>
            <a:ln>
              <a:noFill/>
            </a:ln>
          </p:spPr>
        </p:pic>
        <p:pic>
          <p:nvPicPr>
            <p:cNvPr id="436" name="Google Shape;436;p11"/>
            <p:cNvPicPr preferRelativeResize="0"/>
            <p:nvPr/>
          </p:nvPicPr>
          <p:blipFill rotWithShape="1">
            <a:blip r:embed="rId11">
              <a:alphaModFix/>
            </a:blip>
            <a:srcRect/>
            <a:stretch/>
          </p:blipFill>
          <p:spPr>
            <a:xfrm>
              <a:off x="3316881" y="1146691"/>
              <a:ext cx="292865" cy="183890"/>
            </a:xfrm>
            <a:prstGeom prst="rect">
              <a:avLst/>
            </a:prstGeom>
            <a:noFill/>
            <a:ln>
              <a:noFill/>
            </a:ln>
          </p:spPr>
        </p:pic>
        <p:pic>
          <p:nvPicPr>
            <p:cNvPr id="437" name="Google Shape;437;p11"/>
            <p:cNvPicPr preferRelativeResize="0"/>
            <p:nvPr/>
          </p:nvPicPr>
          <p:blipFill rotWithShape="1">
            <a:blip r:embed="rId12">
              <a:alphaModFix/>
            </a:blip>
            <a:srcRect/>
            <a:stretch/>
          </p:blipFill>
          <p:spPr>
            <a:xfrm>
              <a:off x="3635202" y="1149446"/>
              <a:ext cx="125870" cy="138152"/>
            </a:xfrm>
            <a:prstGeom prst="rect">
              <a:avLst/>
            </a:prstGeom>
            <a:noFill/>
            <a:ln>
              <a:noFill/>
            </a:ln>
          </p:spPr>
        </p:pic>
      </p:grpSp>
      <p:grpSp>
        <p:nvGrpSpPr>
          <p:cNvPr id="438" name="Google Shape;438;p11"/>
          <p:cNvGrpSpPr/>
          <p:nvPr/>
        </p:nvGrpSpPr>
        <p:grpSpPr>
          <a:xfrm>
            <a:off x="3856520" y="1087436"/>
            <a:ext cx="312200" cy="243145"/>
            <a:chOff x="3856520" y="1087436"/>
            <a:chExt cx="312200" cy="243145"/>
          </a:xfrm>
        </p:grpSpPr>
        <p:pic>
          <p:nvPicPr>
            <p:cNvPr id="439" name="Google Shape;439;p11"/>
            <p:cNvPicPr preferRelativeResize="0"/>
            <p:nvPr/>
          </p:nvPicPr>
          <p:blipFill rotWithShape="1">
            <a:blip r:embed="rId13">
              <a:alphaModFix/>
            </a:blip>
            <a:srcRect/>
            <a:stretch/>
          </p:blipFill>
          <p:spPr>
            <a:xfrm>
              <a:off x="3856520" y="1149446"/>
              <a:ext cx="154738" cy="181135"/>
            </a:xfrm>
            <a:prstGeom prst="rect">
              <a:avLst/>
            </a:prstGeom>
            <a:noFill/>
            <a:ln>
              <a:noFill/>
            </a:ln>
          </p:spPr>
        </p:pic>
        <p:pic>
          <p:nvPicPr>
            <p:cNvPr id="440" name="Google Shape;440;p11"/>
            <p:cNvPicPr preferRelativeResize="0"/>
            <p:nvPr/>
          </p:nvPicPr>
          <p:blipFill rotWithShape="1">
            <a:blip r:embed="rId14">
              <a:alphaModFix/>
            </a:blip>
            <a:srcRect/>
            <a:stretch/>
          </p:blipFill>
          <p:spPr>
            <a:xfrm>
              <a:off x="4033332" y="1087436"/>
              <a:ext cx="135388" cy="200171"/>
            </a:xfrm>
            <a:prstGeom prst="rect">
              <a:avLst/>
            </a:prstGeom>
            <a:noFill/>
            <a:ln>
              <a:noFill/>
            </a:ln>
          </p:spPr>
        </p:pic>
      </p:grpSp>
      <p:sp>
        <p:nvSpPr>
          <p:cNvPr id="441" name="Google Shape;441;p11"/>
          <p:cNvSpPr txBox="1">
            <a:spLocks noGrp="1"/>
          </p:cNvSpPr>
          <p:nvPr>
            <p:ph type="title"/>
          </p:nvPr>
        </p:nvSpPr>
        <p:spPr>
          <a:xfrm>
            <a:off x="2908677" y="3348021"/>
            <a:ext cx="3642995" cy="1282065"/>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SzPts val="1400"/>
              <a:buNone/>
            </a:pPr>
            <a:r>
              <a:rPr lang="uk-UA"/>
              <a:t>Роділ 3</a:t>
            </a:r>
            <a:endParaRPr/>
          </a:p>
        </p:txBody>
      </p:sp>
      <p:sp>
        <p:nvSpPr>
          <p:cNvPr id="442" name="Google Shape;442;p11"/>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3" name="Google Shape;443;p11"/>
          <p:cNvSpPr txBox="1"/>
          <p:nvPr/>
        </p:nvSpPr>
        <p:spPr>
          <a:xfrm>
            <a:off x="3046524" y="5098872"/>
            <a:ext cx="10626312" cy="3097308"/>
          </a:xfrm>
          <a:prstGeom prst="rect">
            <a:avLst/>
          </a:prstGeom>
          <a:noFill/>
          <a:ln>
            <a:noFill/>
          </a:ln>
        </p:spPr>
        <p:txBody>
          <a:bodyPr spcFirstLastPara="1" wrap="square" lIns="0" tIns="12050" rIns="0" bIns="0" anchor="t" anchorCtr="0">
            <a:spAutoFit/>
          </a:bodyPr>
          <a:lstStyle/>
          <a:p>
            <a:pPr marL="12700" marR="5080" lvl="0" indent="0" algn="just" rtl="0">
              <a:lnSpc>
                <a:spcPct val="121224"/>
              </a:lnSpc>
              <a:spcBef>
                <a:spcPts val="100"/>
              </a:spcBef>
              <a:spcAft>
                <a:spcPts val="0"/>
              </a:spcAft>
              <a:buNone/>
            </a:pPr>
            <a:r>
              <a:rPr lang="uk-UA" sz="3300" b="0" i="0" u="none" strike="noStrike" cap="none">
                <a:solidFill>
                  <a:schemeClr val="lt1"/>
                </a:solidFill>
                <a:latin typeface="Roboto"/>
                <a:ea typeface="Roboto"/>
                <a:cs typeface="Roboto"/>
                <a:sym typeface="Roboto"/>
              </a:rPr>
              <a:t>28 квітня 2022 року набрала чинності постанова КМУ № 480  від 19 квітня 2022 року, що передбачила на період дії воєнного стану та протягом одного місяця після його припинення/скасування певні особливості</a:t>
            </a:r>
            <a:endParaRPr sz="3700" b="0" i="0" u="none" strike="noStrike" cap="none">
              <a:solidFill>
                <a:schemeClr val="lt1"/>
              </a:solidFill>
              <a:latin typeface="Roboto"/>
              <a:ea typeface="Roboto"/>
              <a:cs typeface="Roboto"/>
              <a:sym typeface="Roboto"/>
            </a:endParaRPr>
          </a:p>
        </p:txBody>
      </p:sp>
      <p:pic>
        <p:nvPicPr>
          <p:cNvPr id="444" name="Google Shape;444;p11"/>
          <p:cNvPicPr preferRelativeResize="0"/>
          <p:nvPr/>
        </p:nvPicPr>
        <p:blipFill rotWithShape="1">
          <a:blip r:embed="rId15">
            <a:alphaModFix/>
          </a:blip>
          <a:srcRect/>
          <a:stretch/>
        </p:blipFill>
        <p:spPr>
          <a:xfrm>
            <a:off x="698498" y="542999"/>
            <a:ext cx="1769950" cy="1225505"/>
          </a:xfrm>
          <a:prstGeom prst="rect">
            <a:avLst/>
          </a:prstGeom>
          <a:noFill/>
          <a:ln>
            <a:noFill/>
          </a:ln>
        </p:spPr>
      </p:pic>
      <p:sp>
        <p:nvSpPr>
          <p:cNvPr id="445" name="Google Shape;445;p11"/>
          <p:cNvSpPr/>
          <p:nvPr/>
        </p:nvSpPr>
        <p:spPr>
          <a:xfrm>
            <a:off x="2682621" y="592553"/>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446" name="Google Shape;446;p11"/>
          <p:cNvGrpSpPr/>
          <p:nvPr/>
        </p:nvGrpSpPr>
        <p:grpSpPr>
          <a:xfrm>
            <a:off x="2888962" y="818658"/>
            <a:ext cx="421398" cy="260646"/>
            <a:chOff x="2888962" y="818658"/>
            <a:chExt cx="421398" cy="260646"/>
          </a:xfrm>
        </p:grpSpPr>
        <p:pic>
          <p:nvPicPr>
            <p:cNvPr id="447" name="Google Shape;447;p11"/>
            <p:cNvPicPr preferRelativeResize="0"/>
            <p:nvPr/>
          </p:nvPicPr>
          <p:blipFill rotWithShape="1">
            <a:blip r:embed="rId16">
              <a:alphaModFix/>
            </a:blip>
            <a:srcRect/>
            <a:stretch/>
          </p:blipFill>
          <p:spPr>
            <a:xfrm>
              <a:off x="2888962" y="818658"/>
              <a:ext cx="361008" cy="260646"/>
            </a:xfrm>
            <a:prstGeom prst="rect">
              <a:avLst/>
            </a:prstGeom>
            <a:noFill/>
            <a:ln>
              <a:noFill/>
            </a:ln>
          </p:spPr>
        </p:pic>
        <p:sp>
          <p:nvSpPr>
            <p:cNvPr id="448" name="Google Shape;448;p11"/>
            <p:cNvSpPr/>
            <p:nvPr/>
          </p:nvSpPr>
          <p:spPr>
            <a:xfrm>
              <a:off x="3275435"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449" name="Google Shape;449;p11"/>
          <p:cNvGrpSpPr/>
          <p:nvPr/>
        </p:nvGrpSpPr>
        <p:grpSpPr>
          <a:xfrm>
            <a:off x="3275431" y="895415"/>
            <a:ext cx="336674" cy="143671"/>
            <a:chOff x="3275431" y="895415"/>
            <a:chExt cx="336674" cy="143671"/>
          </a:xfrm>
        </p:grpSpPr>
        <p:sp>
          <p:nvSpPr>
            <p:cNvPr id="450" name="Google Shape;450;p11"/>
            <p:cNvSpPr/>
            <p:nvPr/>
          </p:nvSpPr>
          <p:spPr>
            <a:xfrm>
              <a:off x="3275431" y="897870"/>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451" name="Google Shape;451;p11"/>
            <p:cNvPicPr preferRelativeResize="0"/>
            <p:nvPr/>
          </p:nvPicPr>
          <p:blipFill rotWithShape="1">
            <a:blip r:embed="rId17">
              <a:alphaModFix/>
            </a:blip>
            <a:srcRect/>
            <a:stretch/>
          </p:blipFill>
          <p:spPr>
            <a:xfrm>
              <a:off x="3428918" y="895415"/>
              <a:ext cx="121566" cy="143671"/>
            </a:xfrm>
            <a:prstGeom prst="rect">
              <a:avLst/>
            </a:prstGeom>
            <a:noFill/>
            <a:ln>
              <a:noFill/>
            </a:ln>
          </p:spPr>
        </p:pic>
        <p:sp>
          <p:nvSpPr>
            <p:cNvPr id="452" name="Google Shape;452;p11"/>
            <p:cNvSpPr/>
            <p:nvPr/>
          </p:nvSpPr>
          <p:spPr>
            <a:xfrm>
              <a:off x="3577180"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453" name="Google Shape;453;p11"/>
          <p:cNvSpPr/>
          <p:nvPr/>
        </p:nvSpPr>
        <p:spPr>
          <a:xfrm>
            <a:off x="3577171" y="897870"/>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454" name="Google Shape;454;p11"/>
          <p:cNvGrpSpPr/>
          <p:nvPr/>
        </p:nvGrpSpPr>
        <p:grpSpPr>
          <a:xfrm>
            <a:off x="3737406" y="897870"/>
            <a:ext cx="269845" cy="138453"/>
            <a:chOff x="3737406" y="897870"/>
            <a:chExt cx="269845" cy="138453"/>
          </a:xfrm>
        </p:grpSpPr>
        <p:sp>
          <p:nvSpPr>
            <p:cNvPr id="455" name="Google Shape;455;p11"/>
            <p:cNvSpPr/>
            <p:nvPr/>
          </p:nvSpPr>
          <p:spPr>
            <a:xfrm>
              <a:off x="3737406" y="897870"/>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456" name="Google Shape;456;p11"/>
            <p:cNvPicPr preferRelativeResize="0"/>
            <p:nvPr/>
          </p:nvPicPr>
          <p:blipFill rotWithShape="1">
            <a:blip r:embed="rId7">
              <a:alphaModFix/>
            </a:blip>
            <a:srcRect/>
            <a:stretch/>
          </p:blipFill>
          <p:spPr>
            <a:xfrm>
              <a:off x="3891517" y="898171"/>
              <a:ext cx="115734" cy="138152"/>
            </a:xfrm>
            <a:prstGeom prst="rect">
              <a:avLst/>
            </a:prstGeom>
            <a:noFill/>
            <a:ln>
              <a:noFill/>
            </a:ln>
          </p:spPr>
        </p:pic>
      </p:grpSp>
      <p:grpSp>
        <p:nvGrpSpPr>
          <p:cNvPr id="457" name="Google Shape;457;p11"/>
          <p:cNvGrpSpPr/>
          <p:nvPr/>
        </p:nvGrpSpPr>
        <p:grpSpPr>
          <a:xfrm>
            <a:off x="2880981" y="1199474"/>
            <a:ext cx="880091" cy="217668"/>
            <a:chOff x="2880981" y="1199474"/>
            <a:chExt cx="880091" cy="217668"/>
          </a:xfrm>
        </p:grpSpPr>
        <p:pic>
          <p:nvPicPr>
            <p:cNvPr id="458" name="Google Shape;458;p11"/>
            <p:cNvPicPr preferRelativeResize="0"/>
            <p:nvPr/>
          </p:nvPicPr>
          <p:blipFill rotWithShape="1">
            <a:blip r:embed="rId18">
              <a:alphaModFix/>
            </a:blip>
            <a:srcRect/>
            <a:stretch/>
          </p:blipFill>
          <p:spPr>
            <a:xfrm>
              <a:off x="2880981" y="1199476"/>
              <a:ext cx="106227" cy="143671"/>
            </a:xfrm>
            <a:prstGeom prst="rect">
              <a:avLst/>
            </a:prstGeom>
            <a:noFill/>
            <a:ln>
              <a:noFill/>
            </a:ln>
          </p:spPr>
        </p:pic>
        <p:pic>
          <p:nvPicPr>
            <p:cNvPr id="459" name="Google Shape;459;p11"/>
            <p:cNvPicPr preferRelativeResize="0"/>
            <p:nvPr/>
          </p:nvPicPr>
          <p:blipFill rotWithShape="1">
            <a:blip r:embed="rId19">
              <a:alphaModFix/>
            </a:blip>
            <a:srcRect/>
            <a:stretch/>
          </p:blipFill>
          <p:spPr>
            <a:xfrm>
              <a:off x="3009601" y="1199479"/>
              <a:ext cx="121577" cy="143671"/>
            </a:xfrm>
            <a:prstGeom prst="rect">
              <a:avLst/>
            </a:prstGeom>
            <a:noFill/>
            <a:ln>
              <a:noFill/>
            </a:ln>
          </p:spPr>
        </p:pic>
        <p:pic>
          <p:nvPicPr>
            <p:cNvPr id="460" name="Google Shape;460;p11"/>
            <p:cNvPicPr preferRelativeResize="0"/>
            <p:nvPr/>
          </p:nvPicPr>
          <p:blipFill rotWithShape="1">
            <a:blip r:embed="rId10">
              <a:alphaModFix/>
            </a:blip>
            <a:srcRect/>
            <a:stretch/>
          </p:blipFill>
          <p:spPr>
            <a:xfrm>
              <a:off x="3157874" y="1199474"/>
              <a:ext cx="136613" cy="217668"/>
            </a:xfrm>
            <a:prstGeom prst="rect">
              <a:avLst/>
            </a:prstGeom>
            <a:noFill/>
            <a:ln>
              <a:noFill/>
            </a:ln>
          </p:spPr>
        </p:pic>
        <p:pic>
          <p:nvPicPr>
            <p:cNvPr id="461" name="Google Shape;461;p11"/>
            <p:cNvPicPr preferRelativeResize="0"/>
            <p:nvPr/>
          </p:nvPicPr>
          <p:blipFill rotWithShape="1">
            <a:blip r:embed="rId20">
              <a:alphaModFix/>
            </a:blip>
            <a:srcRect/>
            <a:stretch/>
          </p:blipFill>
          <p:spPr>
            <a:xfrm>
              <a:off x="3316881" y="1199479"/>
              <a:ext cx="292865" cy="183889"/>
            </a:xfrm>
            <a:prstGeom prst="rect">
              <a:avLst/>
            </a:prstGeom>
            <a:noFill/>
            <a:ln>
              <a:noFill/>
            </a:ln>
          </p:spPr>
        </p:pic>
        <p:pic>
          <p:nvPicPr>
            <p:cNvPr id="462" name="Google Shape;462;p11"/>
            <p:cNvPicPr preferRelativeResize="0"/>
            <p:nvPr/>
          </p:nvPicPr>
          <p:blipFill rotWithShape="1">
            <a:blip r:embed="rId12">
              <a:alphaModFix/>
            </a:blip>
            <a:srcRect/>
            <a:stretch/>
          </p:blipFill>
          <p:spPr>
            <a:xfrm>
              <a:off x="3635202" y="1202234"/>
              <a:ext cx="125870" cy="138152"/>
            </a:xfrm>
            <a:prstGeom prst="rect">
              <a:avLst/>
            </a:prstGeom>
            <a:noFill/>
            <a:ln>
              <a:noFill/>
            </a:ln>
          </p:spPr>
        </p:pic>
      </p:grpSp>
      <p:grpSp>
        <p:nvGrpSpPr>
          <p:cNvPr id="463" name="Google Shape;463;p11"/>
          <p:cNvGrpSpPr/>
          <p:nvPr/>
        </p:nvGrpSpPr>
        <p:grpSpPr>
          <a:xfrm>
            <a:off x="3856520" y="1140223"/>
            <a:ext cx="312200" cy="243145"/>
            <a:chOff x="3856520" y="1140223"/>
            <a:chExt cx="312200" cy="243145"/>
          </a:xfrm>
        </p:grpSpPr>
        <p:pic>
          <p:nvPicPr>
            <p:cNvPr id="464" name="Google Shape;464;p11"/>
            <p:cNvPicPr preferRelativeResize="0"/>
            <p:nvPr/>
          </p:nvPicPr>
          <p:blipFill rotWithShape="1">
            <a:blip r:embed="rId13">
              <a:alphaModFix/>
            </a:blip>
            <a:srcRect/>
            <a:stretch/>
          </p:blipFill>
          <p:spPr>
            <a:xfrm>
              <a:off x="3856520" y="1202233"/>
              <a:ext cx="154738" cy="181135"/>
            </a:xfrm>
            <a:prstGeom prst="rect">
              <a:avLst/>
            </a:prstGeom>
            <a:noFill/>
            <a:ln>
              <a:noFill/>
            </a:ln>
          </p:spPr>
        </p:pic>
        <p:pic>
          <p:nvPicPr>
            <p:cNvPr id="465" name="Google Shape;465;p11"/>
            <p:cNvPicPr preferRelativeResize="0"/>
            <p:nvPr/>
          </p:nvPicPr>
          <p:blipFill rotWithShape="1">
            <a:blip r:embed="rId21">
              <a:alphaModFix/>
            </a:blip>
            <a:srcRect/>
            <a:stretch/>
          </p:blipFill>
          <p:spPr>
            <a:xfrm>
              <a:off x="4033332" y="1140223"/>
              <a:ext cx="135388" cy="200171"/>
            </a:xfrm>
            <a:prstGeom prst="rect">
              <a:avLst/>
            </a:prstGeom>
            <a:noFill/>
            <a:ln>
              <a:noFill/>
            </a:ln>
          </p:spPr>
        </p:pic>
      </p:grpSp>
      <p:grpSp>
        <p:nvGrpSpPr>
          <p:cNvPr id="466" name="Google Shape;466;p11"/>
          <p:cNvGrpSpPr/>
          <p:nvPr/>
        </p:nvGrpSpPr>
        <p:grpSpPr>
          <a:xfrm>
            <a:off x="15839399" y="5235"/>
            <a:ext cx="3204210" cy="1150620"/>
            <a:chOff x="15839399" y="5235"/>
            <a:chExt cx="3204210" cy="1150620"/>
          </a:xfrm>
        </p:grpSpPr>
        <p:sp>
          <p:nvSpPr>
            <p:cNvPr id="467" name="Google Shape;467;p11"/>
            <p:cNvSpPr/>
            <p:nvPr/>
          </p:nvSpPr>
          <p:spPr>
            <a:xfrm>
              <a:off x="15839399" y="5235"/>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468" name="Google Shape;468;p11"/>
            <p:cNvPicPr preferRelativeResize="0"/>
            <p:nvPr/>
          </p:nvPicPr>
          <p:blipFill rotWithShape="1">
            <a:blip r:embed="rId22">
              <a:alphaModFix/>
            </a:blip>
            <a:srcRect/>
            <a:stretch/>
          </p:blipFill>
          <p:spPr>
            <a:xfrm>
              <a:off x="15985995" y="37653"/>
              <a:ext cx="2847977" cy="1058532"/>
            </a:xfrm>
            <a:prstGeom prst="rect">
              <a:avLst/>
            </a:prstGeom>
            <a:noFill/>
            <a:ln>
              <a:noFill/>
            </a:ln>
          </p:spPr>
        </p:pic>
      </p:grpSp>
      <p:sp>
        <p:nvSpPr>
          <p:cNvPr id="469" name="Google Shape;469;p11"/>
          <p:cNvSpPr txBox="1"/>
          <p:nvPr/>
        </p:nvSpPr>
        <p:spPr>
          <a:xfrm>
            <a:off x="4479261" y="1604361"/>
            <a:ext cx="12930722" cy="1874216"/>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uk-UA" sz="6600" b="1" i="0" u="none" strike="noStrike" cap="none">
                <a:solidFill>
                  <a:srgbClr val="FFDE17"/>
                </a:solidFill>
                <a:latin typeface="Roboto"/>
                <a:ea typeface="Roboto"/>
                <a:cs typeface="Roboto"/>
                <a:sym typeface="Roboto"/>
              </a:rPr>
              <a:t> </a:t>
            </a:r>
            <a:r>
              <a:rPr lang="uk-UA" sz="5500" b="1" i="0" u="none" strike="noStrike" cap="none">
                <a:solidFill>
                  <a:srgbClr val="FFDE17"/>
                </a:solidFill>
                <a:latin typeface="Roboto"/>
                <a:ea typeface="Roboto"/>
                <a:cs typeface="Roboto"/>
                <a:sym typeface="Roboto"/>
              </a:rPr>
              <a:t>Особливості вчинення правочинів, предметом яких є земельна ділянка</a:t>
            </a:r>
            <a:endParaRPr sz="5500" b="1" i="0" u="none" strike="noStrike" cap="none">
              <a:solidFill>
                <a:srgbClr val="FFDE17"/>
              </a:solidFill>
              <a:latin typeface="Roboto"/>
              <a:ea typeface="Roboto"/>
              <a:cs typeface="Roboto"/>
              <a:sym typeface="Roboto"/>
            </a:endParaRPr>
          </a:p>
        </p:txBody>
      </p:sp>
      <p:sp>
        <p:nvSpPr>
          <p:cNvPr id="470" name="Google Shape;470;p11"/>
          <p:cNvSpPr/>
          <p:nvPr/>
        </p:nvSpPr>
        <p:spPr>
          <a:xfrm>
            <a:off x="2659604" y="4100351"/>
            <a:ext cx="20955" cy="4859020"/>
          </a:xfrm>
          <a:custGeom>
            <a:avLst/>
            <a:gdLst/>
            <a:ahLst/>
            <a:cxnLst/>
            <a:rect l="l" t="t" r="r" b="b"/>
            <a:pathLst>
              <a:path w="20955" h="4859020" extrusionOk="0">
                <a:moveTo>
                  <a:pt x="20941" y="0"/>
                </a:moveTo>
                <a:lnTo>
                  <a:pt x="0" y="0"/>
                </a:lnTo>
                <a:lnTo>
                  <a:pt x="0" y="4858490"/>
                </a:lnTo>
                <a:lnTo>
                  <a:pt x="20941" y="4858490"/>
                </a:lnTo>
                <a:lnTo>
                  <a:pt x="2094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DE17"/>
              </a:solidFill>
              <a:latin typeface="Arial"/>
              <a:ea typeface="Arial"/>
              <a:cs typeface="Arial"/>
              <a:sym typeface="Arial"/>
            </a:endParaRPr>
          </a:p>
        </p:txBody>
      </p:sp>
      <p:sp>
        <p:nvSpPr>
          <p:cNvPr id="471" name="Google Shape;471;p11"/>
          <p:cNvSpPr/>
          <p:nvPr/>
        </p:nvSpPr>
        <p:spPr>
          <a:xfrm>
            <a:off x="2687526" y="3856366"/>
            <a:ext cx="20955" cy="5131435"/>
          </a:xfrm>
          <a:custGeom>
            <a:avLst/>
            <a:gdLst/>
            <a:ahLst/>
            <a:cxnLst/>
            <a:rect l="l" t="t" r="r" b="b"/>
            <a:pathLst>
              <a:path w="20954" h="5131434" extrusionOk="0">
                <a:moveTo>
                  <a:pt x="20941" y="0"/>
                </a:moveTo>
                <a:lnTo>
                  <a:pt x="0" y="0"/>
                </a:lnTo>
                <a:lnTo>
                  <a:pt x="0" y="5131163"/>
                </a:lnTo>
                <a:lnTo>
                  <a:pt x="20941" y="5131163"/>
                </a:lnTo>
                <a:lnTo>
                  <a:pt x="20941"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472" name="Google Shape;472;p11"/>
          <p:cNvPicPr preferRelativeResize="0"/>
          <p:nvPr/>
        </p:nvPicPr>
        <p:blipFill rotWithShape="1">
          <a:blip r:embed="rId23">
            <a:alphaModFix/>
          </a:blip>
          <a:srcRect/>
          <a:stretch/>
        </p:blipFill>
        <p:spPr>
          <a:xfrm>
            <a:off x="13763107" y="4612935"/>
            <a:ext cx="6340993" cy="65731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2"/>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8" name="Google Shape;478;p12"/>
          <p:cNvSpPr/>
          <p:nvPr/>
        </p:nvSpPr>
        <p:spPr>
          <a:xfrm>
            <a:off x="13897972" y="1080149"/>
            <a:ext cx="2921000" cy="2908300"/>
          </a:xfrm>
          <a:custGeom>
            <a:avLst/>
            <a:gdLst/>
            <a:ahLst/>
            <a:cxnLst/>
            <a:rect l="l" t="t" r="r" b="b"/>
            <a:pathLst>
              <a:path w="2921000" h="2908300" extrusionOk="0">
                <a:moveTo>
                  <a:pt x="2177872" y="1448092"/>
                </a:moveTo>
                <a:lnTo>
                  <a:pt x="2176348" y="1400975"/>
                </a:lnTo>
                <a:lnTo>
                  <a:pt x="2171789" y="1354493"/>
                </a:lnTo>
                <a:lnTo>
                  <a:pt x="2164397" y="1309243"/>
                </a:lnTo>
                <a:lnTo>
                  <a:pt x="2154161" y="1264831"/>
                </a:lnTo>
                <a:lnTo>
                  <a:pt x="2141220" y="1221498"/>
                </a:lnTo>
                <a:lnTo>
                  <a:pt x="2125662" y="1179360"/>
                </a:lnTo>
                <a:lnTo>
                  <a:pt x="2107590" y="1138491"/>
                </a:lnTo>
                <a:lnTo>
                  <a:pt x="2087105" y="1098994"/>
                </a:lnTo>
                <a:lnTo>
                  <a:pt x="2064270" y="1060983"/>
                </a:lnTo>
                <a:lnTo>
                  <a:pt x="2039213" y="1024534"/>
                </a:lnTo>
                <a:lnTo>
                  <a:pt x="2012022" y="989736"/>
                </a:lnTo>
                <a:lnTo>
                  <a:pt x="1982787" y="956703"/>
                </a:lnTo>
                <a:lnTo>
                  <a:pt x="1951596" y="925525"/>
                </a:lnTo>
                <a:lnTo>
                  <a:pt x="1918563" y="896289"/>
                </a:lnTo>
                <a:lnTo>
                  <a:pt x="1883765" y="869086"/>
                </a:lnTo>
                <a:lnTo>
                  <a:pt x="1847316" y="844029"/>
                </a:lnTo>
                <a:lnTo>
                  <a:pt x="1840801" y="840130"/>
                </a:lnTo>
                <a:lnTo>
                  <a:pt x="1840801" y="1448092"/>
                </a:lnTo>
                <a:lnTo>
                  <a:pt x="1837829" y="1495755"/>
                </a:lnTo>
                <a:lnTo>
                  <a:pt x="1829155" y="1541678"/>
                </a:lnTo>
                <a:lnTo>
                  <a:pt x="1815147" y="1585506"/>
                </a:lnTo>
                <a:lnTo>
                  <a:pt x="1796148" y="1626844"/>
                </a:lnTo>
                <a:lnTo>
                  <a:pt x="1772526" y="1665376"/>
                </a:lnTo>
                <a:lnTo>
                  <a:pt x="1744637" y="1700707"/>
                </a:lnTo>
                <a:lnTo>
                  <a:pt x="1712849" y="1732495"/>
                </a:lnTo>
                <a:lnTo>
                  <a:pt x="1677504" y="1760385"/>
                </a:lnTo>
                <a:lnTo>
                  <a:pt x="1638973" y="1784007"/>
                </a:lnTo>
                <a:lnTo>
                  <a:pt x="1597621" y="1803006"/>
                </a:lnTo>
                <a:lnTo>
                  <a:pt x="1553806" y="1817014"/>
                </a:lnTo>
                <a:lnTo>
                  <a:pt x="1507871" y="1825688"/>
                </a:lnTo>
                <a:lnTo>
                  <a:pt x="1460195" y="1828660"/>
                </a:lnTo>
                <a:lnTo>
                  <a:pt x="1412519" y="1825688"/>
                </a:lnTo>
                <a:lnTo>
                  <a:pt x="1366596" y="1817014"/>
                </a:lnTo>
                <a:lnTo>
                  <a:pt x="1322781" y="1803006"/>
                </a:lnTo>
                <a:lnTo>
                  <a:pt x="1281442" y="1784007"/>
                </a:lnTo>
                <a:lnTo>
                  <a:pt x="1242910" y="1760385"/>
                </a:lnTo>
                <a:lnTo>
                  <a:pt x="1207579" y="1732495"/>
                </a:lnTo>
                <a:lnTo>
                  <a:pt x="1175791" y="1700707"/>
                </a:lnTo>
                <a:lnTo>
                  <a:pt x="1147902" y="1665376"/>
                </a:lnTo>
                <a:lnTo>
                  <a:pt x="1124280" y="1626844"/>
                </a:lnTo>
                <a:lnTo>
                  <a:pt x="1105281" y="1585506"/>
                </a:lnTo>
                <a:lnTo>
                  <a:pt x="1091260" y="1541678"/>
                </a:lnTo>
                <a:lnTo>
                  <a:pt x="1082598" y="1495755"/>
                </a:lnTo>
                <a:lnTo>
                  <a:pt x="1079627" y="1448092"/>
                </a:lnTo>
                <a:lnTo>
                  <a:pt x="1082598" y="1400416"/>
                </a:lnTo>
                <a:lnTo>
                  <a:pt x="1091260" y="1354493"/>
                </a:lnTo>
                <a:lnTo>
                  <a:pt x="1105281" y="1310678"/>
                </a:lnTo>
                <a:lnTo>
                  <a:pt x="1124280" y="1269326"/>
                </a:lnTo>
                <a:lnTo>
                  <a:pt x="1147902" y="1230807"/>
                </a:lnTo>
                <a:lnTo>
                  <a:pt x="1175791" y="1195463"/>
                </a:lnTo>
                <a:lnTo>
                  <a:pt x="1207579" y="1163675"/>
                </a:lnTo>
                <a:lnTo>
                  <a:pt x="1242910" y="1135799"/>
                </a:lnTo>
                <a:lnTo>
                  <a:pt x="1281442" y="1112177"/>
                </a:lnTo>
                <a:lnTo>
                  <a:pt x="1322781" y="1093177"/>
                </a:lnTo>
                <a:lnTo>
                  <a:pt x="1366596" y="1079157"/>
                </a:lnTo>
                <a:lnTo>
                  <a:pt x="1412519" y="1070483"/>
                </a:lnTo>
                <a:lnTo>
                  <a:pt x="1460195" y="1067511"/>
                </a:lnTo>
                <a:lnTo>
                  <a:pt x="1507871" y="1070483"/>
                </a:lnTo>
                <a:lnTo>
                  <a:pt x="1553806" y="1079157"/>
                </a:lnTo>
                <a:lnTo>
                  <a:pt x="1597621" y="1093177"/>
                </a:lnTo>
                <a:lnTo>
                  <a:pt x="1638973" y="1112177"/>
                </a:lnTo>
                <a:lnTo>
                  <a:pt x="1677504" y="1135799"/>
                </a:lnTo>
                <a:lnTo>
                  <a:pt x="1712849" y="1163675"/>
                </a:lnTo>
                <a:lnTo>
                  <a:pt x="1744637" y="1195463"/>
                </a:lnTo>
                <a:lnTo>
                  <a:pt x="1772526" y="1230807"/>
                </a:lnTo>
                <a:lnTo>
                  <a:pt x="1796148" y="1269326"/>
                </a:lnTo>
                <a:lnTo>
                  <a:pt x="1815147" y="1310678"/>
                </a:lnTo>
                <a:lnTo>
                  <a:pt x="1829155" y="1354493"/>
                </a:lnTo>
                <a:lnTo>
                  <a:pt x="1837829" y="1400416"/>
                </a:lnTo>
                <a:lnTo>
                  <a:pt x="1840801" y="1448092"/>
                </a:lnTo>
                <a:lnTo>
                  <a:pt x="1840801" y="840130"/>
                </a:lnTo>
                <a:lnTo>
                  <a:pt x="1769808" y="800709"/>
                </a:lnTo>
                <a:lnTo>
                  <a:pt x="1728939" y="782650"/>
                </a:lnTo>
                <a:lnTo>
                  <a:pt x="1686788" y="767092"/>
                </a:lnTo>
                <a:lnTo>
                  <a:pt x="1643456" y="754151"/>
                </a:lnTo>
                <a:lnTo>
                  <a:pt x="1599044" y="743927"/>
                </a:lnTo>
                <a:lnTo>
                  <a:pt x="1553629" y="736498"/>
                </a:lnTo>
                <a:lnTo>
                  <a:pt x="1507312" y="731977"/>
                </a:lnTo>
                <a:lnTo>
                  <a:pt x="1460195" y="730440"/>
                </a:lnTo>
                <a:lnTo>
                  <a:pt x="1413078" y="731977"/>
                </a:lnTo>
                <a:lnTo>
                  <a:pt x="1366774" y="736498"/>
                </a:lnTo>
                <a:lnTo>
                  <a:pt x="1321358" y="743927"/>
                </a:lnTo>
                <a:lnTo>
                  <a:pt x="1276934" y="754151"/>
                </a:lnTo>
                <a:lnTo>
                  <a:pt x="1233601" y="767092"/>
                </a:lnTo>
                <a:lnTo>
                  <a:pt x="1191463" y="782650"/>
                </a:lnTo>
                <a:lnTo>
                  <a:pt x="1150594" y="800709"/>
                </a:lnTo>
                <a:lnTo>
                  <a:pt x="1111110" y="821207"/>
                </a:lnTo>
                <a:lnTo>
                  <a:pt x="1073086" y="844029"/>
                </a:lnTo>
                <a:lnTo>
                  <a:pt x="1036637" y="869086"/>
                </a:lnTo>
                <a:lnTo>
                  <a:pt x="1001852" y="896289"/>
                </a:lnTo>
                <a:lnTo>
                  <a:pt x="968806" y="925525"/>
                </a:lnTo>
                <a:lnTo>
                  <a:pt x="937628" y="956703"/>
                </a:lnTo>
                <a:lnTo>
                  <a:pt x="908392" y="989736"/>
                </a:lnTo>
                <a:lnTo>
                  <a:pt x="881202" y="1024534"/>
                </a:lnTo>
                <a:lnTo>
                  <a:pt x="856145" y="1060983"/>
                </a:lnTo>
                <a:lnTo>
                  <a:pt x="833323" y="1098994"/>
                </a:lnTo>
                <a:lnTo>
                  <a:pt x="812825" y="1138491"/>
                </a:lnTo>
                <a:lnTo>
                  <a:pt x="794753" y="1179360"/>
                </a:lnTo>
                <a:lnTo>
                  <a:pt x="779195" y="1221498"/>
                </a:lnTo>
                <a:lnTo>
                  <a:pt x="766267" y="1264831"/>
                </a:lnTo>
                <a:lnTo>
                  <a:pt x="756031" y="1309243"/>
                </a:lnTo>
                <a:lnTo>
                  <a:pt x="748614" y="1354658"/>
                </a:lnTo>
                <a:lnTo>
                  <a:pt x="744080" y="1400975"/>
                </a:lnTo>
                <a:lnTo>
                  <a:pt x="742556" y="1448092"/>
                </a:lnTo>
                <a:lnTo>
                  <a:pt x="744080" y="1495209"/>
                </a:lnTo>
                <a:lnTo>
                  <a:pt x="748639" y="1541678"/>
                </a:lnTo>
                <a:lnTo>
                  <a:pt x="756031" y="1586928"/>
                </a:lnTo>
                <a:lnTo>
                  <a:pt x="766267" y="1631353"/>
                </a:lnTo>
                <a:lnTo>
                  <a:pt x="779195" y="1674672"/>
                </a:lnTo>
                <a:lnTo>
                  <a:pt x="794753" y="1716824"/>
                </a:lnTo>
                <a:lnTo>
                  <a:pt x="812825" y="1757692"/>
                </a:lnTo>
                <a:lnTo>
                  <a:pt x="833323" y="1797177"/>
                </a:lnTo>
                <a:lnTo>
                  <a:pt x="856145" y="1835200"/>
                </a:lnTo>
                <a:lnTo>
                  <a:pt x="881202" y="1871649"/>
                </a:lnTo>
                <a:lnTo>
                  <a:pt x="908392" y="1906435"/>
                </a:lnTo>
                <a:lnTo>
                  <a:pt x="937628" y="1939480"/>
                </a:lnTo>
                <a:lnTo>
                  <a:pt x="968806" y="1970659"/>
                </a:lnTo>
                <a:lnTo>
                  <a:pt x="1001852" y="1999894"/>
                </a:lnTo>
                <a:lnTo>
                  <a:pt x="1036637" y="2027085"/>
                </a:lnTo>
                <a:lnTo>
                  <a:pt x="1073086" y="2052142"/>
                </a:lnTo>
                <a:lnTo>
                  <a:pt x="1111110" y="2074964"/>
                </a:lnTo>
                <a:lnTo>
                  <a:pt x="1150594" y="2095461"/>
                </a:lnTo>
                <a:lnTo>
                  <a:pt x="1191463" y="2113534"/>
                </a:lnTo>
                <a:lnTo>
                  <a:pt x="1233601" y="2129091"/>
                </a:lnTo>
                <a:lnTo>
                  <a:pt x="1276934" y="2142020"/>
                </a:lnTo>
                <a:lnTo>
                  <a:pt x="1321358" y="2152256"/>
                </a:lnTo>
                <a:lnTo>
                  <a:pt x="1366774" y="2159673"/>
                </a:lnTo>
                <a:lnTo>
                  <a:pt x="1413078" y="2164207"/>
                </a:lnTo>
                <a:lnTo>
                  <a:pt x="1460195" y="2165731"/>
                </a:lnTo>
                <a:lnTo>
                  <a:pt x="1507312" y="2164207"/>
                </a:lnTo>
                <a:lnTo>
                  <a:pt x="1553629" y="2159673"/>
                </a:lnTo>
                <a:lnTo>
                  <a:pt x="1599044" y="2152256"/>
                </a:lnTo>
                <a:lnTo>
                  <a:pt x="1643456" y="2142020"/>
                </a:lnTo>
                <a:lnTo>
                  <a:pt x="1686788" y="2129091"/>
                </a:lnTo>
                <a:lnTo>
                  <a:pt x="1728939" y="2113534"/>
                </a:lnTo>
                <a:lnTo>
                  <a:pt x="1769808" y="2095461"/>
                </a:lnTo>
                <a:lnTo>
                  <a:pt x="1809292" y="2074964"/>
                </a:lnTo>
                <a:lnTo>
                  <a:pt x="1847316" y="2052142"/>
                </a:lnTo>
                <a:lnTo>
                  <a:pt x="1883765" y="2027085"/>
                </a:lnTo>
                <a:lnTo>
                  <a:pt x="1918563" y="1999894"/>
                </a:lnTo>
                <a:lnTo>
                  <a:pt x="1951596" y="1970659"/>
                </a:lnTo>
                <a:lnTo>
                  <a:pt x="1982787" y="1939480"/>
                </a:lnTo>
                <a:lnTo>
                  <a:pt x="2012022" y="1906435"/>
                </a:lnTo>
                <a:lnTo>
                  <a:pt x="2039213" y="1871649"/>
                </a:lnTo>
                <a:lnTo>
                  <a:pt x="2064270" y="1835200"/>
                </a:lnTo>
                <a:lnTo>
                  <a:pt x="2068195" y="1828660"/>
                </a:lnTo>
                <a:lnTo>
                  <a:pt x="2087105" y="1797177"/>
                </a:lnTo>
                <a:lnTo>
                  <a:pt x="2107590" y="1757692"/>
                </a:lnTo>
                <a:lnTo>
                  <a:pt x="2125662" y="1716824"/>
                </a:lnTo>
                <a:lnTo>
                  <a:pt x="2141220" y="1674672"/>
                </a:lnTo>
                <a:lnTo>
                  <a:pt x="2154161" y="1631353"/>
                </a:lnTo>
                <a:lnTo>
                  <a:pt x="2164397" y="1586928"/>
                </a:lnTo>
                <a:lnTo>
                  <a:pt x="2171814" y="1541513"/>
                </a:lnTo>
                <a:lnTo>
                  <a:pt x="2176348" y="1495209"/>
                </a:lnTo>
                <a:lnTo>
                  <a:pt x="2177872" y="1448092"/>
                </a:lnTo>
                <a:close/>
              </a:path>
              <a:path w="2921000" h="2908300" extrusionOk="0">
                <a:moveTo>
                  <a:pt x="2920415" y="1460500"/>
                </a:moveTo>
                <a:lnTo>
                  <a:pt x="2919628" y="1409700"/>
                </a:lnTo>
                <a:lnTo>
                  <a:pt x="2917304" y="1358900"/>
                </a:lnTo>
                <a:lnTo>
                  <a:pt x="2913443" y="1308100"/>
                </a:lnTo>
                <a:lnTo>
                  <a:pt x="2908096" y="1270000"/>
                </a:lnTo>
                <a:lnTo>
                  <a:pt x="2901264" y="1219200"/>
                </a:lnTo>
                <a:lnTo>
                  <a:pt x="2892983" y="1168400"/>
                </a:lnTo>
                <a:lnTo>
                  <a:pt x="2883281" y="1130300"/>
                </a:lnTo>
                <a:lnTo>
                  <a:pt x="2872181" y="1079500"/>
                </a:lnTo>
                <a:lnTo>
                  <a:pt x="2859684" y="1041400"/>
                </a:lnTo>
                <a:lnTo>
                  <a:pt x="2845854" y="990600"/>
                </a:lnTo>
                <a:lnTo>
                  <a:pt x="2830677" y="952500"/>
                </a:lnTo>
                <a:lnTo>
                  <a:pt x="2814205" y="901700"/>
                </a:lnTo>
                <a:lnTo>
                  <a:pt x="2796451" y="863600"/>
                </a:lnTo>
                <a:lnTo>
                  <a:pt x="2777426" y="825500"/>
                </a:lnTo>
                <a:lnTo>
                  <a:pt x="2757182" y="787400"/>
                </a:lnTo>
                <a:lnTo>
                  <a:pt x="2735732" y="749300"/>
                </a:lnTo>
                <a:lnTo>
                  <a:pt x="2713088" y="711200"/>
                </a:lnTo>
                <a:lnTo>
                  <a:pt x="2689288" y="673100"/>
                </a:lnTo>
                <a:lnTo>
                  <a:pt x="2664358" y="635000"/>
                </a:lnTo>
                <a:lnTo>
                  <a:pt x="2638310" y="596900"/>
                </a:lnTo>
                <a:lnTo>
                  <a:pt x="2611170" y="558800"/>
                </a:lnTo>
                <a:lnTo>
                  <a:pt x="2583345" y="521208"/>
                </a:lnTo>
                <a:lnTo>
                  <a:pt x="2583345" y="1460500"/>
                </a:lnTo>
                <a:lnTo>
                  <a:pt x="2582303" y="1498600"/>
                </a:lnTo>
                <a:lnTo>
                  <a:pt x="2579217" y="1549400"/>
                </a:lnTo>
                <a:lnTo>
                  <a:pt x="2574112" y="1600200"/>
                </a:lnTo>
                <a:lnTo>
                  <a:pt x="2567051" y="1651000"/>
                </a:lnTo>
                <a:lnTo>
                  <a:pt x="2558059" y="1689100"/>
                </a:lnTo>
                <a:lnTo>
                  <a:pt x="2547188" y="1739900"/>
                </a:lnTo>
                <a:lnTo>
                  <a:pt x="2534488" y="1778000"/>
                </a:lnTo>
                <a:lnTo>
                  <a:pt x="2519972" y="1828800"/>
                </a:lnTo>
                <a:lnTo>
                  <a:pt x="2503716" y="1866900"/>
                </a:lnTo>
                <a:lnTo>
                  <a:pt x="2485745" y="1917700"/>
                </a:lnTo>
                <a:lnTo>
                  <a:pt x="2466111" y="1955800"/>
                </a:lnTo>
                <a:lnTo>
                  <a:pt x="2444839" y="1993900"/>
                </a:lnTo>
                <a:lnTo>
                  <a:pt x="2421991" y="2032000"/>
                </a:lnTo>
                <a:lnTo>
                  <a:pt x="2397595" y="2070100"/>
                </a:lnTo>
                <a:lnTo>
                  <a:pt x="2371712" y="2108200"/>
                </a:lnTo>
                <a:lnTo>
                  <a:pt x="2344369" y="2146300"/>
                </a:lnTo>
                <a:lnTo>
                  <a:pt x="2315603" y="2184400"/>
                </a:lnTo>
                <a:lnTo>
                  <a:pt x="2285466" y="2209800"/>
                </a:lnTo>
                <a:lnTo>
                  <a:pt x="2254008" y="2247900"/>
                </a:lnTo>
                <a:lnTo>
                  <a:pt x="2221255" y="2286000"/>
                </a:lnTo>
                <a:lnTo>
                  <a:pt x="2187270" y="2311400"/>
                </a:lnTo>
                <a:lnTo>
                  <a:pt x="2152078" y="2336800"/>
                </a:lnTo>
                <a:lnTo>
                  <a:pt x="2115718" y="2362200"/>
                </a:lnTo>
                <a:lnTo>
                  <a:pt x="2078253" y="2387600"/>
                </a:lnTo>
                <a:lnTo>
                  <a:pt x="2039708" y="2413000"/>
                </a:lnTo>
                <a:lnTo>
                  <a:pt x="2000135" y="2438400"/>
                </a:lnTo>
                <a:lnTo>
                  <a:pt x="1959571" y="2463800"/>
                </a:lnTo>
                <a:lnTo>
                  <a:pt x="1918055" y="2476500"/>
                </a:lnTo>
                <a:lnTo>
                  <a:pt x="1875637" y="2501900"/>
                </a:lnTo>
                <a:lnTo>
                  <a:pt x="1832356" y="2514600"/>
                </a:lnTo>
                <a:lnTo>
                  <a:pt x="1651469" y="2565400"/>
                </a:lnTo>
                <a:lnTo>
                  <a:pt x="1604518" y="2565400"/>
                </a:lnTo>
                <a:lnTo>
                  <a:pt x="1556969" y="2578100"/>
                </a:lnTo>
                <a:lnTo>
                  <a:pt x="1363433" y="2578100"/>
                </a:lnTo>
                <a:lnTo>
                  <a:pt x="1315872" y="2565400"/>
                </a:lnTo>
                <a:lnTo>
                  <a:pt x="1268920" y="2565400"/>
                </a:lnTo>
                <a:lnTo>
                  <a:pt x="1088034" y="2514600"/>
                </a:lnTo>
                <a:lnTo>
                  <a:pt x="1044765" y="2501900"/>
                </a:lnTo>
                <a:lnTo>
                  <a:pt x="1002347" y="2476500"/>
                </a:lnTo>
                <a:lnTo>
                  <a:pt x="960831" y="2463800"/>
                </a:lnTo>
                <a:lnTo>
                  <a:pt x="920267" y="2438400"/>
                </a:lnTo>
                <a:lnTo>
                  <a:pt x="880694" y="2413000"/>
                </a:lnTo>
                <a:lnTo>
                  <a:pt x="842149" y="2387600"/>
                </a:lnTo>
                <a:lnTo>
                  <a:pt x="804684" y="2362200"/>
                </a:lnTo>
                <a:lnTo>
                  <a:pt x="768324" y="2336800"/>
                </a:lnTo>
                <a:lnTo>
                  <a:pt x="733132" y="2311400"/>
                </a:lnTo>
                <a:lnTo>
                  <a:pt x="699147" y="2286000"/>
                </a:lnTo>
                <a:lnTo>
                  <a:pt x="666394" y="2247900"/>
                </a:lnTo>
                <a:lnTo>
                  <a:pt x="634936" y="2209800"/>
                </a:lnTo>
                <a:lnTo>
                  <a:pt x="604799" y="2184400"/>
                </a:lnTo>
                <a:lnTo>
                  <a:pt x="576046" y="2146300"/>
                </a:lnTo>
                <a:lnTo>
                  <a:pt x="548703" y="2108200"/>
                </a:lnTo>
                <a:lnTo>
                  <a:pt x="522808" y="2070100"/>
                </a:lnTo>
                <a:lnTo>
                  <a:pt x="498424" y="2032000"/>
                </a:lnTo>
                <a:lnTo>
                  <a:pt x="475564" y="1993900"/>
                </a:lnTo>
                <a:lnTo>
                  <a:pt x="454304" y="1955800"/>
                </a:lnTo>
                <a:lnTo>
                  <a:pt x="434670" y="1917700"/>
                </a:lnTo>
                <a:lnTo>
                  <a:pt x="416699" y="1866900"/>
                </a:lnTo>
                <a:lnTo>
                  <a:pt x="400431" y="1828800"/>
                </a:lnTo>
                <a:lnTo>
                  <a:pt x="385927" y="1778000"/>
                </a:lnTo>
                <a:lnTo>
                  <a:pt x="373227" y="1739900"/>
                </a:lnTo>
                <a:lnTo>
                  <a:pt x="362356" y="1689100"/>
                </a:lnTo>
                <a:lnTo>
                  <a:pt x="353364" y="1651000"/>
                </a:lnTo>
                <a:lnTo>
                  <a:pt x="346303" y="1600200"/>
                </a:lnTo>
                <a:lnTo>
                  <a:pt x="341198" y="1549400"/>
                </a:lnTo>
                <a:lnTo>
                  <a:pt x="338112" y="1498600"/>
                </a:lnTo>
                <a:lnTo>
                  <a:pt x="337070" y="1460500"/>
                </a:lnTo>
                <a:lnTo>
                  <a:pt x="338112" y="1409700"/>
                </a:lnTo>
                <a:lnTo>
                  <a:pt x="341198" y="1358900"/>
                </a:lnTo>
                <a:lnTo>
                  <a:pt x="346303" y="1308100"/>
                </a:lnTo>
                <a:lnTo>
                  <a:pt x="353364" y="1257300"/>
                </a:lnTo>
                <a:lnTo>
                  <a:pt x="362356" y="1219200"/>
                </a:lnTo>
                <a:lnTo>
                  <a:pt x="373227" y="1168400"/>
                </a:lnTo>
                <a:lnTo>
                  <a:pt x="385927" y="1130300"/>
                </a:lnTo>
                <a:lnTo>
                  <a:pt x="400431" y="1079500"/>
                </a:lnTo>
                <a:lnTo>
                  <a:pt x="416699" y="1041400"/>
                </a:lnTo>
                <a:lnTo>
                  <a:pt x="434670" y="990600"/>
                </a:lnTo>
                <a:lnTo>
                  <a:pt x="454304" y="952500"/>
                </a:lnTo>
                <a:lnTo>
                  <a:pt x="475564" y="914400"/>
                </a:lnTo>
                <a:lnTo>
                  <a:pt x="498424" y="876300"/>
                </a:lnTo>
                <a:lnTo>
                  <a:pt x="522808" y="838200"/>
                </a:lnTo>
                <a:lnTo>
                  <a:pt x="548703" y="800100"/>
                </a:lnTo>
                <a:lnTo>
                  <a:pt x="576046" y="762000"/>
                </a:lnTo>
                <a:lnTo>
                  <a:pt x="604799" y="723900"/>
                </a:lnTo>
                <a:lnTo>
                  <a:pt x="634936" y="698500"/>
                </a:lnTo>
                <a:lnTo>
                  <a:pt x="666394" y="660400"/>
                </a:lnTo>
                <a:lnTo>
                  <a:pt x="699147" y="635000"/>
                </a:lnTo>
                <a:lnTo>
                  <a:pt x="733132" y="596900"/>
                </a:lnTo>
                <a:lnTo>
                  <a:pt x="768324" y="571500"/>
                </a:lnTo>
                <a:lnTo>
                  <a:pt x="804684" y="546100"/>
                </a:lnTo>
                <a:lnTo>
                  <a:pt x="842149" y="520700"/>
                </a:lnTo>
                <a:lnTo>
                  <a:pt x="880694" y="495300"/>
                </a:lnTo>
                <a:lnTo>
                  <a:pt x="920267" y="469900"/>
                </a:lnTo>
                <a:lnTo>
                  <a:pt x="960831" y="444500"/>
                </a:lnTo>
                <a:lnTo>
                  <a:pt x="1002347" y="431800"/>
                </a:lnTo>
                <a:lnTo>
                  <a:pt x="1044765" y="406400"/>
                </a:lnTo>
                <a:lnTo>
                  <a:pt x="1222616" y="355600"/>
                </a:lnTo>
                <a:lnTo>
                  <a:pt x="1268920" y="342900"/>
                </a:lnTo>
                <a:lnTo>
                  <a:pt x="1315872" y="342900"/>
                </a:lnTo>
                <a:lnTo>
                  <a:pt x="1363433" y="330200"/>
                </a:lnTo>
                <a:lnTo>
                  <a:pt x="1556969" y="330200"/>
                </a:lnTo>
                <a:lnTo>
                  <a:pt x="1604518" y="342900"/>
                </a:lnTo>
                <a:lnTo>
                  <a:pt x="1651469" y="342900"/>
                </a:lnTo>
                <a:lnTo>
                  <a:pt x="1697774" y="355600"/>
                </a:lnTo>
                <a:lnTo>
                  <a:pt x="1875637" y="406400"/>
                </a:lnTo>
                <a:lnTo>
                  <a:pt x="1918055" y="431800"/>
                </a:lnTo>
                <a:lnTo>
                  <a:pt x="1959571" y="444500"/>
                </a:lnTo>
                <a:lnTo>
                  <a:pt x="2000135" y="469900"/>
                </a:lnTo>
                <a:lnTo>
                  <a:pt x="2039708" y="495300"/>
                </a:lnTo>
                <a:lnTo>
                  <a:pt x="2078253" y="520700"/>
                </a:lnTo>
                <a:lnTo>
                  <a:pt x="2115718" y="546100"/>
                </a:lnTo>
                <a:lnTo>
                  <a:pt x="2152078" y="571500"/>
                </a:lnTo>
                <a:lnTo>
                  <a:pt x="2187270" y="596900"/>
                </a:lnTo>
                <a:lnTo>
                  <a:pt x="2221255" y="635000"/>
                </a:lnTo>
                <a:lnTo>
                  <a:pt x="2254008" y="660400"/>
                </a:lnTo>
                <a:lnTo>
                  <a:pt x="2285466" y="698500"/>
                </a:lnTo>
                <a:lnTo>
                  <a:pt x="2315603" y="723900"/>
                </a:lnTo>
                <a:lnTo>
                  <a:pt x="2344369" y="762000"/>
                </a:lnTo>
                <a:lnTo>
                  <a:pt x="2371712" y="800100"/>
                </a:lnTo>
                <a:lnTo>
                  <a:pt x="2397595" y="838200"/>
                </a:lnTo>
                <a:lnTo>
                  <a:pt x="2421991" y="876300"/>
                </a:lnTo>
                <a:lnTo>
                  <a:pt x="2444839" y="914400"/>
                </a:lnTo>
                <a:lnTo>
                  <a:pt x="2466111" y="952500"/>
                </a:lnTo>
                <a:lnTo>
                  <a:pt x="2485745" y="990600"/>
                </a:lnTo>
                <a:lnTo>
                  <a:pt x="2503716" y="1041400"/>
                </a:lnTo>
                <a:lnTo>
                  <a:pt x="2519972" y="1079500"/>
                </a:lnTo>
                <a:lnTo>
                  <a:pt x="2534488" y="1130300"/>
                </a:lnTo>
                <a:lnTo>
                  <a:pt x="2547188" y="1168400"/>
                </a:lnTo>
                <a:lnTo>
                  <a:pt x="2558059" y="1219200"/>
                </a:lnTo>
                <a:lnTo>
                  <a:pt x="2567051" y="1257300"/>
                </a:lnTo>
                <a:lnTo>
                  <a:pt x="2574112" y="1308100"/>
                </a:lnTo>
                <a:lnTo>
                  <a:pt x="2579217" y="1358900"/>
                </a:lnTo>
                <a:lnTo>
                  <a:pt x="2582303" y="1409700"/>
                </a:lnTo>
                <a:lnTo>
                  <a:pt x="2583345" y="1460500"/>
                </a:lnTo>
                <a:lnTo>
                  <a:pt x="2583345" y="521208"/>
                </a:lnTo>
                <a:lnTo>
                  <a:pt x="2582976" y="520700"/>
                </a:lnTo>
                <a:lnTo>
                  <a:pt x="2553741" y="482600"/>
                </a:lnTo>
                <a:lnTo>
                  <a:pt x="2523490" y="457200"/>
                </a:lnTo>
                <a:lnTo>
                  <a:pt x="2492248" y="419100"/>
                </a:lnTo>
                <a:lnTo>
                  <a:pt x="2460040" y="393700"/>
                </a:lnTo>
                <a:lnTo>
                  <a:pt x="2426881" y="355600"/>
                </a:lnTo>
                <a:lnTo>
                  <a:pt x="2392819" y="330200"/>
                </a:lnTo>
                <a:lnTo>
                  <a:pt x="2357856" y="304800"/>
                </a:lnTo>
                <a:lnTo>
                  <a:pt x="2322030" y="279400"/>
                </a:lnTo>
                <a:lnTo>
                  <a:pt x="2285352" y="254000"/>
                </a:lnTo>
                <a:lnTo>
                  <a:pt x="2247849" y="228600"/>
                </a:lnTo>
                <a:lnTo>
                  <a:pt x="2209558" y="203200"/>
                </a:lnTo>
                <a:lnTo>
                  <a:pt x="2170493" y="177800"/>
                </a:lnTo>
                <a:lnTo>
                  <a:pt x="2130679" y="152400"/>
                </a:lnTo>
                <a:lnTo>
                  <a:pt x="2090153" y="139700"/>
                </a:lnTo>
                <a:lnTo>
                  <a:pt x="2048916" y="114300"/>
                </a:lnTo>
                <a:lnTo>
                  <a:pt x="1964436" y="88900"/>
                </a:lnTo>
                <a:lnTo>
                  <a:pt x="1921243" y="63500"/>
                </a:lnTo>
                <a:lnTo>
                  <a:pt x="1788160" y="25400"/>
                </a:lnTo>
                <a:lnTo>
                  <a:pt x="1742706" y="25400"/>
                </a:lnTo>
                <a:lnTo>
                  <a:pt x="1696745" y="12700"/>
                </a:lnTo>
                <a:lnTo>
                  <a:pt x="1650301" y="12700"/>
                </a:lnTo>
                <a:lnTo>
                  <a:pt x="1603400" y="0"/>
                </a:lnTo>
                <a:lnTo>
                  <a:pt x="1317002" y="0"/>
                </a:lnTo>
                <a:lnTo>
                  <a:pt x="1270101" y="12700"/>
                </a:lnTo>
                <a:lnTo>
                  <a:pt x="1223657" y="12700"/>
                </a:lnTo>
                <a:lnTo>
                  <a:pt x="1177696" y="25400"/>
                </a:lnTo>
                <a:lnTo>
                  <a:pt x="1132243" y="25400"/>
                </a:lnTo>
                <a:lnTo>
                  <a:pt x="999159" y="63500"/>
                </a:lnTo>
                <a:lnTo>
                  <a:pt x="955967" y="88900"/>
                </a:lnTo>
                <a:lnTo>
                  <a:pt x="871499" y="114300"/>
                </a:lnTo>
                <a:lnTo>
                  <a:pt x="830262" y="139700"/>
                </a:lnTo>
                <a:lnTo>
                  <a:pt x="789724" y="152400"/>
                </a:lnTo>
                <a:lnTo>
                  <a:pt x="749909" y="177800"/>
                </a:lnTo>
                <a:lnTo>
                  <a:pt x="710844" y="203200"/>
                </a:lnTo>
                <a:lnTo>
                  <a:pt x="672553" y="228600"/>
                </a:lnTo>
                <a:lnTo>
                  <a:pt x="635063" y="254000"/>
                </a:lnTo>
                <a:lnTo>
                  <a:pt x="598385" y="279400"/>
                </a:lnTo>
                <a:lnTo>
                  <a:pt x="562559" y="304800"/>
                </a:lnTo>
                <a:lnTo>
                  <a:pt x="527596" y="330200"/>
                </a:lnTo>
                <a:lnTo>
                  <a:pt x="493522" y="355600"/>
                </a:lnTo>
                <a:lnTo>
                  <a:pt x="460375" y="393700"/>
                </a:lnTo>
                <a:lnTo>
                  <a:pt x="428167" y="419100"/>
                </a:lnTo>
                <a:lnTo>
                  <a:pt x="396925" y="457200"/>
                </a:lnTo>
                <a:lnTo>
                  <a:pt x="366674" y="482600"/>
                </a:lnTo>
                <a:lnTo>
                  <a:pt x="337439" y="520700"/>
                </a:lnTo>
                <a:lnTo>
                  <a:pt x="309245" y="558800"/>
                </a:lnTo>
                <a:lnTo>
                  <a:pt x="282105" y="596900"/>
                </a:lnTo>
                <a:lnTo>
                  <a:pt x="256057" y="635000"/>
                </a:lnTo>
                <a:lnTo>
                  <a:pt x="231127" y="673100"/>
                </a:lnTo>
                <a:lnTo>
                  <a:pt x="207327" y="711200"/>
                </a:lnTo>
                <a:lnTo>
                  <a:pt x="184683" y="749300"/>
                </a:lnTo>
                <a:lnTo>
                  <a:pt x="163233" y="787400"/>
                </a:lnTo>
                <a:lnTo>
                  <a:pt x="142989" y="825500"/>
                </a:lnTo>
                <a:lnTo>
                  <a:pt x="123964" y="863600"/>
                </a:lnTo>
                <a:lnTo>
                  <a:pt x="106210" y="901700"/>
                </a:lnTo>
                <a:lnTo>
                  <a:pt x="89738" y="952500"/>
                </a:lnTo>
                <a:lnTo>
                  <a:pt x="74561" y="990600"/>
                </a:lnTo>
                <a:lnTo>
                  <a:pt x="60731" y="1041400"/>
                </a:lnTo>
                <a:lnTo>
                  <a:pt x="48234" y="1079500"/>
                </a:lnTo>
                <a:lnTo>
                  <a:pt x="37134" y="1130300"/>
                </a:lnTo>
                <a:lnTo>
                  <a:pt x="27432" y="1168400"/>
                </a:lnTo>
                <a:lnTo>
                  <a:pt x="19151" y="1219200"/>
                </a:lnTo>
                <a:lnTo>
                  <a:pt x="12319" y="1270000"/>
                </a:lnTo>
                <a:lnTo>
                  <a:pt x="6972" y="1308100"/>
                </a:lnTo>
                <a:lnTo>
                  <a:pt x="3111" y="1358900"/>
                </a:lnTo>
                <a:lnTo>
                  <a:pt x="787" y="1409700"/>
                </a:lnTo>
                <a:lnTo>
                  <a:pt x="0" y="1460500"/>
                </a:lnTo>
                <a:lnTo>
                  <a:pt x="787" y="1498600"/>
                </a:lnTo>
                <a:lnTo>
                  <a:pt x="3111" y="1549400"/>
                </a:lnTo>
                <a:lnTo>
                  <a:pt x="6972" y="1600200"/>
                </a:lnTo>
                <a:lnTo>
                  <a:pt x="12319" y="1638300"/>
                </a:lnTo>
                <a:lnTo>
                  <a:pt x="19151" y="1689100"/>
                </a:lnTo>
                <a:lnTo>
                  <a:pt x="27432" y="1739900"/>
                </a:lnTo>
                <a:lnTo>
                  <a:pt x="37134" y="1778000"/>
                </a:lnTo>
                <a:lnTo>
                  <a:pt x="48234" y="1828800"/>
                </a:lnTo>
                <a:lnTo>
                  <a:pt x="60731" y="1866900"/>
                </a:lnTo>
                <a:lnTo>
                  <a:pt x="74561" y="1917700"/>
                </a:lnTo>
                <a:lnTo>
                  <a:pt x="89738" y="1955800"/>
                </a:lnTo>
                <a:lnTo>
                  <a:pt x="106210" y="2006600"/>
                </a:lnTo>
                <a:lnTo>
                  <a:pt x="123964" y="2044700"/>
                </a:lnTo>
                <a:lnTo>
                  <a:pt x="142989" y="2082800"/>
                </a:lnTo>
                <a:lnTo>
                  <a:pt x="163233" y="2120900"/>
                </a:lnTo>
                <a:lnTo>
                  <a:pt x="184683" y="2159000"/>
                </a:lnTo>
                <a:lnTo>
                  <a:pt x="207327" y="2209800"/>
                </a:lnTo>
                <a:lnTo>
                  <a:pt x="231127" y="2247900"/>
                </a:lnTo>
                <a:lnTo>
                  <a:pt x="256057" y="2273300"/>
                </a:lnTo>
                <a:lnTo>
                  <a:pt x="282105" y="2311400"/>
                </a:lnTo>
                <a:lnTo>
                  <a:pt x="309245" y="2349500"/>
                </a:lnTo>
                <a:lnTo>
                  <a:pt x="337439" y="2387600"/>
                </a:lnTo>
                <a:lnTo>
                  <a:pt x="366674" y="2425700"/>
                </a:lnTo>
                <a:lnTo>
                  <a:pt x="396925" y="2451100"/>
                </a:lnTo>
                <a:lnTo>
                  <a:pt x="428167" y="2489200"/>
                </a:lnTo>
                <a:lnTo>
                  <a:pt x="460375" y="2514600"/>
                </a:lnTo>
                <a:lnTo>
                  <a:pt x="493522" y="2552700"/>
                </a:lnTo>
                <a:lnTo>
                  <a:pt x="527596" y="2578100"/>
                </a:lnTo>
                <a:lnTo>
                  <a:pt x="562559" y="2603500"/>
                </a:lnTo>
                <a:lnTo>
                  <a:pt x="598385" y="2628900"/>
                </a:lnTo>
                <a:lnTo>
                  <a:pt x="635063" y="2654300"/>
                </a:lnTo>
                <a:lnTo>
                  <a:pt x="672553" y="2679700"/>
                </a:lnTo>
                <a:lnTo>
                  <a:pt x="710844" y="2705100"/>
                </a:lnTo>
                <a:lnTo>
                  <a:pt x="749909" y="2730500"/>
                </a:lnTo>
                <a:lnTo>
                  <a:pt x="789724" y="2755900"/>
                </a:lnTo>
                <a:lnTo>
                  <a:pt x="830262" y="2768600"/>
                </a:lnTo>
                <a:lnTo>
                  <a:pt x="871499" y="2794000"/>
                </a:lnTo>
                <a:lnTo>
                  <a:pt x="955967" y="2819400"/>
                </a:lnTo>
                <a:lnTo>
                  <a:pt x="999159" y="2844800"/>
                </a:lnTo>
                <a:lnTo>
                  <a:pt x="1132243" y="2882900"/>
                </a:lnTo>
                <a:lnTo>
                  <a:pt x="1177696" y="2882900"/>
                </a:lnTo>
                <a:lnTo>
                  <a:pt x="1270101" y="2908300"/>
                </a:lnTo>
                <a:lnTo>
                  <a:pt x="1650301" y="2908300"/>
                </a:lnTo>
                <a:lnTo>
                  <a:pt x="1742706" y="2882900"/>
                </a:lnTo>
                <a:lnTo>
                  <a:pt x="1788160" y="2882900"/>
                </a:lnTo>
                <a:lnTo>
                  <a:pt x="1921243" y="2844800"/>
                </a:lnTo>
                <a:lnTo>
                  <a:pt x="1964436" y="2819400"/>
                </a:lnTo>
                <a:lnTo>
                  <a:pt x="2048916" y="2794000"/>
                </a:lnTo>
                <a:lnTo>
                  <a:pt x="2090153" y="2768600"/>
                </a:lnTo>
                <a:lnTo>
                  <a:pt x="2130679" y="2755900"/>
                </a:lnTo>
                <a:lnTo>
                  <a:pt x="2170493" y="2730500"/>
                </a:lnTo>
                <a:lnTo>
                  <a:pt x="2209558" y="2705100"/>
                </a:lnTo>
                <a:lnTo>
                  <a:pt x="2247849" y="2679700"/>
                </a:lnTo>
                <a:lnTo>
                  <a:pt x="2285352" y="2654300"/>
                </a:lnTo>
                <a:lnTo>
                  <a:pt x="2322030" y="2628900"/>
                </a:lnTo>
                <a:lnTo>
                  <a:pt x="2357856" y="2603500"/>
                </a:lnTo>
                <a:lnTo>
                  <a:pt x="2392819" y="2578100"/>
                </a:lnTo>
                <a:lnTo>
                  <a:pt x="2426881" y="2552700"/>
                </a:lnTo>
                <a:lnTo>
                  <a:pt x="2460040" y="2514600"/>
                </a:lnTo>
                <a:lnTo>
                  <a:pt x="2492248" y="2489200"/>
                </a:lnTo>
                <a:lnTo>
                  <a:pt x="2523490" y="2451100"/>
                </a:lnTo>
                <a:lnTo>
                  <a:pt x="2553741" y="2425700"/>
                </a:lnTo>
                <a:lnTo>
                  <a:pt x="2582976" y="2387600"/>
                </a:lnTo>
                <a:lnTo>
                  <a:pt x="2611170" y="2349500"/>
                </a:lnTo>
                <a:lnTo>
                  <a:pt x="2638310" y="2311400"/>
                </a:lnTo>
                <a:lnTo>
                  <a:pt x="2664358" y="2273300"/>
                </a:lnTo>
                <a:lnTo>
                  <a:pt x="2689288" y="2247900"/>
                </a:lnTo>
                <a:lnTo>
                  <a:pt x="2713088" y="2209800"/>
                </a:lnTo>
                <a:lnTo>
                  <a:pt x="2735732" y="2159000"/>
                </a:lnTo>
                <a:lnTo>
                  <a:pt x="2757182" y="2120900"/>
                </a:lnTo>
                <a:lnTo>
                  <a:pt x="2777426" y="2082800"/>
                </a:lnTo>
                <a:lnTo>
                  <a:pt x="2796451" y="2044700"/>
                </a:lnTo>
                <a:lnTo>
                  <a:pt x="2814205" y="2006600"/>
                </a:lnTo>
                <a:lnTo>
                  <a:pt x="2830677" y="1955800"/>
                </a:lnTo>
                <a:lnTo>
                  <a:pt x="2845854" y="1917700"/>
                </a:lnTo>
                <a:lnTo>
                  <a:pt x="2859684" y="1866900"/>
                </a:lnTo>
                <a:lnTo>
                  <a:pt x="2872181" y="1828800"/>
                </a:lnTo>
                <a:lnTo>
                  <a:pt x="2883281" y="1778000"/>
                </a:lnTo>
                <a:lnTo>
                  <a:pt x="2892983" y="1739900"/>
                </a:lnTo>
                <a:lnTo>
                  <a:pt x="2901264" y="1689100"/>
                </a:lnTo>
                <a:lnTo>
                  <a:pt x="2908096" y="1638300"/>
                </a:lnTo>
                <a:lnTo>
                  <a:pt x="2913443" y="1600200"/>
                </a:lnTo>
                <a:lnTo>
                  <a:pt x="2917304" y="1549400"/>
                </a:lnTo>
                <a:lnTo>
                  <a:pt x="2919628" y="1498600"/>
                </a:lnTo>
                <a:lnTo>
                  <a:pt x="2920415" y="146050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479" name="Google Shape;479;p12"/>
          <p:cNvGrpSpPr/>
          <p:nvPr/>
        </p:nvGrpSpPr>
        <p:grpSpPr>
          <a:xfrm>
            <a:off x="15839399" y="6080"/>
            <a:ext cx="3204210" cy="1150620"/>
            <a:chOff x="15839399" y="6080"/>
            <a:chExt cx="3204210" cy="1150620"/>
          </a:xfrm>
        </p:grpSpPr>
        <p:sp>
          <p:nvSpPr>
            <p:cNvPr id="480" name="Google Shape;480;p12"/>
            <p:cNvSpPr/>
            <p:nvPr/>
          </p:nvSpPr>
          <p:spPr>
            <a:xfrm>
              <a:off x="15839399" y="6080"/>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481" name="Google Shape;481;p12"/>
            <p:cNvPicPr preferRelativeResize="0"/>
            <p:nvPr/>
          </p:nvPicPr>
          <p:blipFill rotWithShape="1">
            <a:blip r:embed="rId3">
              <a:alphaModFix/>
            </a:blip>
            <a:srcRect/>
            <a:stretch/>
          </p:blipFill>
          <p:spPr>
            <a:xfrm>
              <a:off x="15985991" y="38488"/>
              <a:ext cx="2847981" cy="1058541"/>
            </a:xfrm>
            <a:prstGeom prst="rect">
              <a:avLst/>
            </a:prstGeom>
            <a:noFill/>
            <a:ln>
              <a:noFill/>
            </a:ln>
          </p:spPr>
        </p:pic>
      </p:grpSp>
      <p:pic>
        <p:nvPicPr>
          <p:cNvPr id="482" name="Google Shape;482;p12"/>
          <p:cNvPicPr preferRelativeResize="0"/>
          <p:nvPr/>
        </p:nvPicPr>
        <p:blipFill rotWithShape="1">
          <a:blip r:embed="rId4">
            <a:alphaModFix/>
          </a:blip>
          <a:srcRect/>
          <a:stretch/>
        </p:blipFill>
        <p:spPr>
          <a:xfrm>
            <a:off x="698498" y="543844"/>
            <a:ext cx="1769950" cy="1225505"/>
          </a:xfrm>
          <a:prstGeom prst="rect">
            <a:avLst/>
          </a:prstGeom>
          <a:noFill/>
          <a:ln>
            <a:noFill/>
          </a:ln>
        </p:spPr>
      </p:pic>
      <p:sp>
        <p:nvSpPr>
          <p:cNvPr id="483" name="Google Shape;483;p12"/>
          <p:cNvSpPr/>
          <p:nvPr/>
        </p:nvSpPr>
        <p:spPr>
          <a:xfrm>
            <a:off x="2682621" y="593398"/>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484" name="Google Shape;484;p12"/>
          <p:cNvGrpSpPr/>
          <p:nvPr/>
        </p:nvGrpSpPr>
        <p:grpSpPr>
          <a:xfrm>
            <a:off x="2888962" y="819503"/>
            <a:ext cx="421398" cy="260646"/>
            <a:chOff x="2888962" y="819503"/>
            <a:chExt cx="421398" cy="260646"/>
          </a:xfrm>
        </p:grpSpPr>
        <p:pic>
          <p:nvPicPr>
            <p:cNvPr id="485" name="Google Shape;485;p12"/>
            <p:cNvPicPr preferRelativeResize="0"/>
            <p:nvPr/>
          </p:nvPicPr>
          <p:blipFill rotWithShape="1">
            <a:blip r:embed="rId5">
              <a:alphaModFix/>
            </a:blip>
            <a:srcRect/>
            <a:stretch/>
          </p:blipFill>
          <p:spPr>
            <a:xfrm>
              <a:off x="2888962" y="819503"/>
              <a:ext cx="361008" cy="260646"/>
            </a:xfrm>
            <a:prstGeom prst="rect">
              <a:avLst/>
            </a:prstGeom>
            <a:noFill/>
            <a:ln>
              <a:noFill/>
            </a:ln>
          </p:spPr>
        </p:pic>
        <p:sp>
          <p:nvSpPr>
            <p:cNvPr id="486" name="Google Shape;486;p12"/>
            <p:cNvSpPr/>
            <p:nvPr/>
          </p:nvSpPr>
          <p:spPr>
            <a:xfrm>
              <a:off x="3275435" y="981254"/>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487" name="Google Shape;487;p12"/>
          <p:cNvGrpSpPr/>
          <p:nvPr/>
        </p:nvGrpSpPr>
        <p:grpSpPr>
          <a:xfrm>
            <a:off x="3275431" y="896260"/>
            <a:ext cx="336674" cy="143671"/>
            <a:chOff x="3275431" y="896260"/>
            <a:chExt cx="336674" cy="143671"/>
          </a:xfrm>
        </p:grpSpPr>
        <p:sp>
          <p:nvSpPr>
            <p:cNvPr id="488" name="Google Shape;488;p12"/>
            <p:cNvSpPr/>
            <p:nvPr/>
          </p:nvSpPr>
          <p:spPr>
            <a:xfrm>
              <a:off x="3275431" y="898708"/>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489" name="Google Shape;489;p12"/>
            <p:cNvPicPr preferRelativeResize="0"/>
            <p:nvPr/>
          </p:nvPicPr>
          <p:blipFill rotWithShape="1">
            <a:blip r:embed="rId6">
              <a:alphaModFix/>
            </a:blip>
            <a:srcRect/>
            <a:stretch/>
          </p:blipFill>
          <p:spPr>
            <a:xfrm>
              <a:off x="3428918" y="896260"/>
              <a:ext cx="121566" cy="143671"/>
            </a:xfrm>
            <a:prstGeom prst="rect">
              <a:avLst/>
            </a:prstGeom>
            <a:noFill/>
            <a:ln>
              <a:noFill/>
            </a:ln>
          </p:spPr>
        </p:pic>
        <p:sp>
          <p:nvSpPr>
            <p:cNvPr id="490" name="Google Shape;490;p12"/>
            <p:cNvSpPr/>
            <p:nvPr/>
          </p:nvSpPr>
          <p:spPr>
            <a:xfrm>
              <a:off x="3577180" y="981254"/>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491" name="Google Shape;491;p12"/>
          <p:cNvSpPr/>
          <p:nvPr/>
        </p:nvSpPr>
        <p:spPr>
          <a:xfrm>
            <a:off x="3577171" y="898708"/>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2" name="Google Shape;492;p12"/>
          <p:cNvSpPr/>
          <p:nvPr/>
        </p:nvSpPr>
        <p:spPr>
          <a:xfrm>
            <a:off x="3737407" y="898708"/>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493" name="Google Shape;493;p12"/>
          <p:cNvPicPr preferRelativeResize="0"/>
          <p:nvPr/>
        </p:nvPicPr>
        <p:blipFill rotWithShape="1">
          <a:blip r:embed="rId7">
            <a:alphaModFix/>
          </a:blip>
          <a:srcRect/>
          <a:stretch/>
        </p:blipFill>
        <p:spPr>
          <a:xfrm>
            <a:off x="2880981" y="1200321"/>
            <a:ext cx="106227" cy="143671"/>
          </a:xfrm>
          <a:prstGeom prst="rect">
            <a:avLst/>
          </a:prstGeom>
          <a:noFill/>
          <a:ln>
            <a:noFill/>
          </a:ln>
        </p:spPr>
      </p:pic>
      <p:pic>
        <p:nvPicPr>
          <p:cNvPr id="494" name="Google Shape;494;p12"/>
          <p:cNvPicPr preferRelativeResize="0"/>
          <p:nvPr/>
        </p:nvPicPr>
        <p:blipFill rotWithShape="1">
          <a:blip r:embed="rId8">
            <a:alphaModFix/>
          </a:blip>
          <a:srcRect/>
          <a:stretch/>
        </p:blipFill>
        <p:spPr>
          <a:xfrm>
            <a:off x="3891517" y="899016"/>
            <a:ext cx="115734" cy="138152"/>
          </a:xfrm>
          <a:prstGeom prst="rect">
            <a:avLst/>
          </a:prstGeom>
          <a:noFill/>
          <a:ln>
            <a:noFill/>
          </a:ln>
        </p:spPr>
      </p:pic>
      <p:grpSp>
        <p:nvGrpSpPr>
          <p:cNvPr id="495" name="Google Shape;495;p12"/>
          <p:cNvGrpSpPr/>
          <p:nvPr/>
        </p:nvGrpSpPr>
        <p:grpSpPr>
          <a:xfrm>
            <a:off x="3009601" y="1200318"/>
            <a:ext cx="751471" cy="217668"/>
            <a:chOff x="3009601" y="1200318"/>
            <a:chExt cx="751471" cy="217668"/>
          </a:xfrm>
        </p:grpSpPr>
        <p:pic>
          <p:nvPicPr>
            <p:cNvPr id="496" name="Google Shape;496;p12"/>
            <p:cNvPicPr preferRelativeResize="0"/>
            <p:nvPr/>
          </p:nvPicPr>
          <p:blipFill rotWithShape="1">
            <a:blip r:embed="rId9">
              <a:alphaModFix/>
            </a:blip>
            <a:srcRect/>
            <a:stretch/>
          </p:blipFill>
          <p:spPr>
            <a:xfrm>
              <a:off x="3009601" y="1200324"/>
              <a:ext cx="121577" cy="143671"/>
            </a:xfrm>
            <a:prstGeom prst="rect">
              <a:avLst/>
            </a:prstGeom>
            <a:noFill/>
            <a:ln>
              <a:noFill/>
            </a:ln>
          </p:spPr>
        </p:pic>
        <p:pic>
          <p:nvPicPr>
            <p:cNvPr id="497" name="Google Shape;497;p12"/>
            <p:cNvPicPr preferRelativeResize="0"/>
            <p:nvPr/>
          </p:nvPicPr>
          <p:blipFill rotWithShape="1">
            <a:blip r:embed="rId10">
              <a:alphaModFix/>
            </a:blip>
            <a:srcRect/>
            <a:stretch/>
          </p:blipFill>
          <p:spPr>
            <a:xfrm>
              <a:off x="3157874" y="1200318"/>
              <a:ext cx="136613" cy="217668"/>
            </a:xfrm>
            <a:prstGeom prst="rect">
              <a:avLst/>
            </a:prstGeom>
            <a:noFill/>
            <a:ln>
              <a:noFill/>
            </a:ln>
          </p:spPr>
        </p:pic>
        <p:pic>
          <p:nvPicPr>
            <p:cNvPr id="498" name="Google Shape;498;p12"/>
            <p:cNvPicPr preferRelativeResize="0"/>
            <p:nvPr/>
          </p:nvPicPr>
          <p:blipFill rotWithShape="1">
            <a:blip r:embed="rId11">
              <a:alphaModFix/>
            </a:blip>
            <a:srcRect/>
            <a:stretch/>
          </p:blipFill>
          <p:spPr>
            <a:xfrm>
              <a:off x="3316881" y="1200324"/>
              <a:ext cx="292865" cy="183889"/>
            </a:xfrm>
            <a:prstGeom prst="rect">
              <a:avLst/>
            </a:prstGeom>
            <a:noFill/>
            <a:ln>
              <a:noFill/>
            </a:ln>
          </p:spPr>
        </p:pic>
        <p:pic>
          <p:nvPicPr>
            <p:cNvPr id="499" name="Google Shape;499;p12"/>
            <p:cNvPicPr preferRelativeResize="0"/>
            <p:nvPr/>
          </p:nvPicPr>
          <p:blipFill rotWithShape="1">
            <a:blip r:embed="rId12">
              <a:alphaModFix/>
            </a:blip>
            <a:srcRect/>
            <a:stretch/>
          </p:blipFill>
          <p:spPr>
            <a:xfrm>
              <a:off x="3635202" y="1203079"/>
              <a:ext cx="125870" cy="138152"/>
            </a:xfrm>
            <a:prstGeom prst="rect">
              <a:avLst/>
            </a:prstGeom>
            <a:noFill/>
            <a:ln>
              <a:noFill/>
            </a:ln>
          </p:spPr>
        </p:pic>
      </p:grpSp>
      <p:grpSp>
        <p:nvGrpSpPr>
          <p:cNvPr id="500" name="Google Shape;500;p12"/>
          <p:cNvGrpSpPr/>
          <p:nvPr/>
        </p:nvGrpSpPr>
        <p:grpSpPr>
          <a:xfrm>
            <a:off x="3856520" y="1141067"/>
            <a:ext cx="312200" cy="243146"/>
            <a:chOff x="3856520" y="1141067"/>
            <a:chExt cx="312200" cy="243146"/>
          </a:xfrm>
        </p:grpSpPr>
        <p:pic>
          <p:nvPicPr>
            <p:cNvPr id="501" name="Google Shape;501;p12"/>
            <p:cNvPicPr preferRelativeResize="0"/>
            <p:nvPr/>
          </p:nvPicPr>
          <p:blipFill rotWithShape="1">
            <a:blip r:embed="rId13">
              <a:alphaModFix/>
            </a:blip>
            <a:srcRect/>
            <a:stretch/>
          </p:blipFill>
          <p:spPr>
            <a:xfrm>
              <a:off x="4033332" y="1141067"/>
              <a:ext cx="135388" cy="200171"/>
            </a:xfrm>
            <a:prstGeom prst="rect">
              <a:avLst/>
            </a:prstGeom>
            <a:noFill/>
            <a:ln>
              <a:noFill/>
            </a:ln>
          </p:spPr>
        </p:pic>
        <p:pic>
          <p:nvPicPr>
            <p:cNvPr id="502" name="Google Shape;502;p12"/>
            <p:cNvPicPr preferRelativeResize="0"/>
            <p:nvPr/>
          </p:nvPicPr>
          <p:blipFill rotWithShape="1">
            <a:blip r:embed="rId14">
              <a:alphaModFix/>
            </a:blip>
            <a:srcRect/>
            <a:stretch/>
          </p:blipFill>
          <p:spPr>
            <a:xfrm>
              <a:off x="3856520" y="1203078"/>
              <a:ext cx="154738" cy="181135"/>
            </a:xfrm>
            <a:prstGeom prst="rect">
              <a:avLst/>
            </a:prstGeom>
            <a:noFill/>
            <a:ln>
              <a:noFill/>
            </a:ln>
          </p:spPr>
        </p:pic>
      </p:grpSp>
      <p:sp>
        <p:nvSpPr>
          <p:cNvPr id="503" name="Google Shape;503;p12"/>
          <p:cNvSpPr txBox="1">
            <a:spLocks noGrp="1"/>
          </p:cNvSpPr>
          <p:nvPr>
            <p:ph type="title"/>
          </p:nvPr>
        </p:nvSpPr>
        <p:spPr>
          <a:xfrm>
            <a:off x="3607318" y="3038004"/>
            <a:ext cx="9987877" cy="7344944"/>
          </a:xfrm>
          <a:prstGeom prst="rect">
            <a:avLst/>
          </a:prstGeom>
          <a:noFill/>
          <a:ln>
            <a:noFill/>
          </a:ln>
        </p:spPr>
        <p:txBody>
          <a:bodyPr spcFirstLastPara="1" wrap="square" lIns="0" tIns="12050" rIns="0" bIns="0" anchor="t" anchorCtr="0">
            <a:spAutoFit/>
          </a:bodyPr>
          <a:lstStyle/>
          <a:p>
            <a:pPr marL="0" lvl="0" indent="0" algn="l" rtl="0">
              <a:lnSpc>
                <a:spcPct val="150000"/>
              </a:lnSpc>
              <a:spcBef>
                <a:spcPts val="600"/>
              </a:spcBef>
              <a:spcAft>
                <a:spcPts val="600"/>
              </a:spcAft>
              <a:buSzPts val="1400"/>
              <a:buNone/>
            </a:pPr>
            <a:r>
              <a:rPr lang="uk-UA" sz="6600">
                <a:solidFill>
                  <a:srgbClr val="6969BF"/>
                </a:solidFill>
              </a:rPr>
              <a:t> </a:t>
            </a:r>
            <a:r>
              <a:rPr lang="uk-UA" sz="3500">
                <a:solidFill>
                  <a:srgbClr val="6969BF"/>
                </a:solidFill>
              </a:rPr>
              <a:t>14 травня 2022 року набрала чинності Постанова КМ України № 564 від 7 травня 2022 року.</a:t>
            </a:r>
            <a:br>
              <a:rPr lang="uk-UA" sz="3500">
                <a:solidFill>
                  <a:srgbClr val="6969BF"/>
                </a:solidFill>
              </a:rPr>
            </a:br>
            <a:br>
              <a:rPr lang="uk-UA" sz="3500">
                <a:solidFill>
                  <a:srgbClr val="6969BF"/>
                </a:solidFill>
              </a:rPr>
            </a:br>
            <a:r>
              <a:rPr lang="uk-UA" sz="3500">
                <a:solidFill>
                  <a:srgbClr val="6969BF"/>
                </a:solidFill>
              </a:rPr>
              <a:t>Вона визначила умови ведення Державного земельного кадастру протягом дії воєнного стану в Україні та одного місяця з дня його припинення/скасування.</a:t>
            </a:r>
            <a:endParaRPr sz="3500">
              <a:solidFill>
                <a:srgbClr val="6969BF"/>
              </a:solidFill>
            </a:endParaRPr>
          </a:p>
        </p:txBody>
      </p:sp>
      <p:sp>
        <p:nvSpPr>
          <p:cNvPr id="504" name="Google Shape;504;p12"/>
          <p:cNvSpPr txBox="1"/>
          <p:nvPr/>
        </p:nvSpPr>
        <p:spPr>
          <a:xfrm>
            <a:off x="2856098" y="6877623"/>
            <a:ext cx="11934375" cy="750831"/>
          </a:xfrm>
          <a:prstGeom prst="rect">
            <a:avLst/>
          </a:prstGeom>
          <a:noFill/>
          <a:ln>
            <a:noFill/>
          </a:ln>
        </p:spPr>
        <p:txBody>
          <a:bodyPr spcFirstLastPara="1" wrap="square" lIns="0" tIns="12050" rIns="0" bIns="0" anchor="t" anchorCtr="0">
            <a:spAutoFit/>
          </a:bodyPr>
          <a:lstStyle/>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6969BF"/>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6969BF"/>
              </a:solidFill>
              <a:latin typeface="Roboto"/>
              <a:ea typeface="Roboto"/>
              <a:cs typeface="Roboto"/>
              <a:sym typeface="Roboto"/>
            </a:endParaRPr>
          </a:p>
        </p:txBody>
      </p:sp>
      <p:sp>
        <p:nvSpPr>
          <p:cNvPr id="505" name="Google Shape;505;p12"/>
          <p:cNvSpPr/>
          <p:nvPr/>
        </p:nvSpPr>
        <p:spPr>
          <a:xfrm>
            <a:off x="2659604" y="3676129"/>
            <a:ext cx="20955" cy="4859020"/>
          </a:xfrm>
          <a:custGeom>
            <a:avLst/>
            <a:gdLst/>
            <a:ahLst/>
            <a:cxnLst/>
            <a:rect l="l" t="t" r="r" b="b"/>
            <a:pathLst>
              <a:path w="20955" h="4859020" extrusionOk="0">
                <a:moveTo>
                  <a:pt x="20941" y="0"/>
                </a:moveTo>
                <a:lnTo>
                  <a:pt x="0" y="0"/>
                </a:lnTo>
                <a:lnTo>
                  <a:pt x="0" y="4858490"/>
                </a:lnTo>
                <a:lnTo>
                  <a:pt x="20941" y="4858490"/>
                </a:lnTo>
                <a:lnTo>
                  <a:pt x="2094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506" name="Google Shape;506;p12"/>
          <p:cNvGrpSpPr/>
          <p:nvPr/>
        </p:nvGrpSpPr>
        <p:grpSpPr>
          <a:xfrm>
            <a:off x="15258378" y="3305174"/>
            <a:ext cx="4698365" cy="4698365"/>
            <a:chOff x="13916460" y="3305328"/>
            <a:chExt cx="4698365" cy="4698365"/>
          </a:xfrm>
        </p:grpSpPr>
        <p:sp>
          <p:nvSpPr>
            <p:cNvPr id="507" name="Google Shape;507;p12"/>
            <p:cNvSpPr/>
            <p:nvPr/>
          </p:nvSpPr>
          <p:spPr>
            <a:xfrm>
              <a:off x="13916460" y="3305328"/>
              <a:ext cx="4698365" cy="4698365"/>
            </a:xfrm>
            <a:custGeom>
              <a:avLst/>
              <a:gdLst/>
              <a:ahLst/>
              <a:cxnLst/>
              <a:rect l="l" t="t" r="r" b="b"/>
              <a:pathLst>
                <a:path w="4698365" h="4698365" extrusionOk="0">
                  <a:moveTo>
                    <a:pt x="2620714" y="0"/>
                  </a:moveTo>
                  <a:lnTo>
                    <a:pt x="2583879" y="7461"/>
                  </a:lnTo>
                  <a:lnTo>
                    <a:pt x="2549190" y="23411"/>
                  </a:lnTo>
                  <a:lnTo>
                    <a:pt x="2518252" y="48062"/>
                  </a:lnTo>
                  <a:lnTo>
                    <a:pt x="2492626" y="81697"/>
                  </a:lnTo>
                  <a:lnTo>
                    <a:pt x="2464429" y="117677"/>
                  </a:lnTo>
                  <a:lnTo>
                    <a:pt x="2429613" y="143376"/>
                  </a:lnTo>
                  <a:lnTo>
                    <a:pt x="2390385" y="158796"/>
                  </a:lnTo>
                  <a:lnTo>
                    <a:pt x="2348950" y="163936"/>
                  </a:lnTo>
                  <a:lnTo>
                    <a:pt x="2307515" y="158796"/>
                  </a:lnTo>
                  <a:lnTo>
                    <a:pt x="2268287" y="143376"/>
                  </a:lnTo>
                  <a:lnTo>
                    <a:pt x="2233471" y="117677"/>
                  </a:lnTo>
                  <a:lnTo>
                    <a:pt x="2205242" y="81624"/>
                  </a:lnTo>
                  <a:lnTo>
                    <a:pt x="2179656" y="48062"/>
                  </a:lnTo>
                  <a:lnTo>
                    <a:pt x="2148716" y="23411"/>
                  </a:lnTo>
                  <a:lnTo>
                    <a:pt x="2114026" y="7461"/>
                  </a:lnTo>
                  <a:lnTo>
                    <a:pt x="2077192" y="0"/>
                  </a:lnTo>
                  <a:lnTo>
                    <a:pt x="2039815" y="816"/>
                  </a:lnTo>
                  <a:lnTo>
                    <a:pt x="1969854" y="26440"/>
                  </a:lnTo>
                  <a:lnTo>
                    <a:pt x="1940476" y="50825"/>
                  </a:lnTo>
                  <a:lnTo>
                    <a:pt x="1916973" y="82644"/>
                  </a:lnTo>
                  <a:lnTo>
                    <a:pt x="1900916" y="121769"/>
                  </a:lnTo>
                  <a:lnTo>
                    <a:pt x="1882996" y="163820"/>
                  </a:lnTo>
                  <a:lnTo>
                    <a:pt x="1856021" y="197653"/>
                  </a:lnTo>
                  <a:lnTo>
                    <a:pt x="1822122" y="222700"/>
                  </a:lnTo>
                  <a:lnTo>
                    <a:pt x="1783432" y="238388"/>
                  </a:lnTo>
                  <a:lnTo>
                    <a:pt x="1742080" y="244147"/>
                  </a:lnTo>
                  <a:lnTo>
                    <a:pt x="1700200" y="239406"/>
                  </a:lnTo>
                  <a:lnTo>
                    <a:pt x="1659921" y="223596"/>
                  </a:lnTo>
                  <a:lnTo>
                    <a:pt x="1623302" y="196081"/>
                  </a:lnTo>
                  <a:lnTo>
                    <a:pt x="1589905" y="170283"/>
                  </a:lnTo>
                  <a:lnTo>
                    <a:pt x="1553642" y="154479"/>
                  </a:lnTo>
                  <a:lnTo>
                    <a:pt x="1516009" y="148049"/>
                  </a:lnTo>
                  <a:lnTo>
                    <a:pt x="1478500" y="150374"/>
                  </a:lnTo>
                  <a:lnTo>
                    <a:pt x="1442610" y="160836"/>
                  </a:lnTo>
                  <a:lnTo>
                    <a:pt x="1381663" y="203695"/>
                  </a:lnTo>
                  <a:lnTo>
                    <a:pt x="1359597" y="234853"/>
                  </a:lnTo>
                  <a:lnTo>
                    <a:pt x="1345127" y="271672"/>
                  </a:lnTo>
                  <a:lnTo>
                    <a:pt x="1339750" y="313617"/>
                  </a:lnTo>
                  <a:lnTo>
                    <a:pt x="1333320" y="358872"/>
                  </a:lnTo>
                  <a:lnTo>
                    <a:pt x="1316019" y="398535"/>
                  </a:lnTo>
                  <a:lnTo>
                    <a:pt x="1289757" y="431501"/>
                  </a:lnTo>
                  <a:lnTo>
                    <a:pt x="1256445" y="456669"/>
                  </a:lnTo>
                  <a:lnTo>
                    <a:pt x="1217994" y="472934"/>
                  </a:lnTo>
                  <a:lnTo>
                    <a:pt x="1176314" y="479195"/>
                  </a:lnTo>
                  <a:lnTo>
                    <a:pt x="1133315" y="474347"/>
                  </a:lnTo>
                  <a:lnTo>
                    <a:pt x="1090826" y="457246"/>
                  </a:lnTo>
                  <a:lnTo>
                    <a:pt x="1051890" y="440971"/>
                  </a:lnTo>
                  <a:lnTo>
                    <a:pt x="1012772" y="435091"/>
                  </a:lnTo>
                  <a:lnTo>
                    <a:pt x="974756" y="438621"/>
                  </a:lnTo>
                  <a:lnTo>
                    <a:pt x="907167" y="469972"/>
                  </a:lnTo>
                  <a:lnTo>
                    <a:pt x="859389" y="527145"/>
                  </a:lnTo>
                  <a:lnTo>
                    <a:pt x="846140" y="562953"/>
                  </a:lnTo>
                  <a:lnTo>
                    <a:pt x="841694" y="602263"/>
                  </a:lnTo>
                  <a:lnTo>
                    <a:pt x="847357" y="644172"/>
                  </a:lnTo>
                  <a:lnTo>
                    <a:pt x="852858" y="689548"/>
                  </a:lnTo>
                  <a:lnTo>
                    <a:pt x="846411" y="732336"/>
                  </a:lnTo>
                  <a:lnTo>
                    <a:pt x="829576" y="770977"/>
                  </a:lnTo>
                  <a:lnTo>
                    <a:pt x="803913" y="803910"/>
                  </a:lnTo>
                  <a:lnTo>
                    <a:pt x="770982" y="829574"/>
                  </a:lnTo>
                  <a:lnTo>
                    <a:pt x="732342" y="846408"/>
                  </a:lnTo>
                  <a:lnTo>
                    <a:pt x="689555" y="852854"/>
                  </a:lnTo>
                  <a:lnTo>
                    <a:pt x="644086" y="847328"/>
                  </a:lnTo>
                  <a:lnTo>
                    <a:pt x="602263" y="841689"/>
                  </a:lnTo>
                  <a:lnTo>
                    <a:pt x="562956" y="846136"/>
                  </a:lnTo>
                  <a:lnTo>
                    <a:pt x="527149" y="859386"/>
                  </a:lnTo>
                  <a:lnTo>
                    <a:pt x="469978" y="907163"/>
                  </a:lnTo>
                  <a:lnTo>
                    <a:pt x="438629" y="974751"/>
                  </a:lnTo>
                  <a:lnTo>
                    <a:pt x="435099" y="1012765"/>
                  </a:lnTo>
                  <a:lnTo>
                    <a:pt x="440979" y="1051882"/>
                  </a:lnTo>
                  <a:lnTo>
                    <a:pt x="457285" y="1090902"/>
                  </a:lnTo>
                  <a:lnTo>
                    <a:pt x="474347" y="1133308"/>
                  </a:lnTo>
                  <a:lnTo>
                    <a:pt x="479198" y="1176308"/>
                  </a:lnTo>
                  <a:lnTo>
                    <a:pt x="472939" y="1217989"/>
                  </a:lnTo>
                  <a:lnTo>
                    <a:pt x="456675" y="1256442"/>
                  </a:lnTo>
                  <a:lnTo>
                    <a:pt x="431508" y="1289754"/>
                  </a:lnTo>
                  <a:lnTo>
                    <a:pt x="398542" y="1316016"/>
                  </a:lnTo>
                  <a:lnTo>
                    <a:pt x="358880" y="1333316"/>
                  </a:lnTo>
                  <a:lnTo>
                    <a:pt x="313530" y="1339743"/>
                  </a:lnTo>
                  <a:lnTo>
                    <a:pt x="271672" y="1345120"/>
                  </a:lnTo>
                  <a:lnTo>
                    <a:pt x="234854" y="1359589"/>
                  </a:lnTo>
                  <a:lnTo>
                    <a:pt x="203696" y="1381656"/>
                  </a:lnTo>
                  <a:lnTo>
                    <a:pt x="160837" y="1442603"/>
                  </a:lnTo>
                  <a:lnTo>
                    <a:pt x="148047" y="1516005"/>
                  </a:lnTo>
                  <a:lnTo>
                    <a:pt x="154477" y="1553640"/>
                  </a:lnTo>
                  <a:lnTo>
                    <a:pt x="170280" y="1589905"/>
                  </a:lnTo>
                  <a:lnTo>
                    <a:pt x="196141" y="1623368"/>
                  </a:lnTo>
                  <a:lnTo>
                    <a:pt x="223593" y="1659913"/>
                  </a:lnTo>
                  <a:lnTo>
                    <a:pt x="239403" y="1700191"/>
                  </a:lnTo>
                  <a:lnTo>
                    <a:pt x="244144" y="1742071"/>
                  </a:lnTo>
                  <a:lnTo>
                    <a:pt x="238386" y="1783422"/>
                  </a:lnTo>
                  <a:lnTo>
                    <a:pt x="222699" y="1822113"/>
                  </a:lnTo>
                  <a:lnTo>
                    <a:pt x="197655" y="1856013"/>
                  </a:lnTo>
                  <a:lnTo>
                    <a:pt x="163824" y="1882992"/>
                  </a:lnTo>
                  <a:lnTo>
                    <a:pt x="121683" y="1900940"/>
                  </a:lnTo>
                  <a:lnTo>
                    <a:pt x="82643" y="1916965"/>
                  </a:lnTo>
                  <a:lnTo>
                    <a:pt x="50826" y="1940469"/>
                  </a:lnTo>
                  <a:lnTo>
                    <a:pt x="26442" y="1969846"/>
                  </a:lnTo>
                  <a:lnTo>
                    <a:pt x="9702" y="2003494"/>
                  </a:lnTo>
                  <a:lnTo>
                    <a:pt x="817" y="2039808"/>
                  </a:lnTo>
                  <a:lnTo>
                    <a:pt x="0" y="2077184"/>
                  </a:lnTo>
                  <a:lnTo>
                    <a:pt x="7460" y="2114019"/>
                  </a:lnTo>
                  <a:lnTo>
                    <a:pt x="23409" y="2148708"/>
                  </a:lnTo>
                  <a:lnTo>
                    <a:pt x="48059" y="2179648"/>
                  </a:lnTo>
                  <a:lnTo>
                    <a:pt x="81705" y="2205277"/>
                  </a:lnTo>
                  <a:lnTo>
                    <a:pt x="117681" y="2233471"/>
                  </a:lnTo>
                  <a:lnTo>
                    <a:pt x="143378" y="2268285"/>
                  </a:lnTo>
                  <a:lnTo>
                    <a:pt x="158796" y="2307513"/>
                  </a:lnTo>
                  <a:lnTo>
                    <a:pt x="163935" y="2348948"/>
                  </a:lnTo>
                  <a:lnTo>
                    <a:pt x="158796" y="2390382"/>
                  </a:lnTo>
                  <a:lnTo>
                    <a:pt x="143378" y="2429610"/>
                  </a:lnTo>
                  <a:lnTo>
                    <a:pt x="117681" y="2464424"/>
                  </a:lnTo>
                  <a:lnTo>
                    <a:pt x="81621" y="2492661"/>
                  </a:lnTo>
                  <a:lnTo>
                    <a:pt x="48059" y="2518247"/>
                  </a:lnTo>
                  <a:lnTo>
                    <a:pt x="23409" y="2549187"/>
                  </a:lnTo>
                  <a:lnTo>
                    <a:pt x="7460" y="2583876"/>
                  </a:lnTo>
                  <a:lnTo>
                    <a:pt x="0" y="2620711"/>
                  </a:lnTo>
                  <a:lnTo>
                    <a:pt x="817" y="2658087"/>
                  </a:lnTo>
                  <a:lnTo>
                    <a:pt x="26442" y="2728049"/>
                  </a:lnTo>
                  <a:lnTo>
                    <a:pt x="50826" y="2757426"/>
                  </a:lnTo>
                  <a:lnTo>
                    <a:pt x="82643" y="2780930"/>
                  </a:lnTo>
                  <a:lnTo>
                    <a:pt x="121777" y="2796976"/>
                  </a:lnTo>
                  <a:lnTo>
                    <a:pt x="163824" y="2814903"/>
                  </a:lnTo>
                  <a:lnTo>
                    <a:pt x="197655" y="2841882"/>
                  </a:lnTo>
                  <a:lnTo>
                    <a:pt x="222699" y="2875783"/>
                  </a:lnTo>
                  <a:lnTo>
                    <a:pt x="238386" y="2914475"/>
                  </a:lnTo>
                  <a:lnTo>
                    <a:pt x="244144" y="2955827"/>
                  </a:lnTo>
                  <a:lnTo>
                    <a:pt x="239403" y="2997709"/>
                  </a:lnTo>
                  <a:lnTo>
                    <a:pt x="223593" y="3037989"/>
                  </a:lnTo>
                  <a:lnTo>
                    <a:pt x="196078" y="3074590"/>
                  </a:lnTo>
                  <a:lnTo>
                    <a:pt x="170280" y="3107990"/>
                  </a:lnTo>
                  <a:lnTo>
                    <a:pt x="154477" y="3144255"/>
                  </a:lnTo>
                  <a:lnTo>
                    <a:pt x="148047" y="3181890"/>
                  </a:lnTo>
                  <a:lnTo>
                    <a:pt x="150374" y="3219400"/>
                  </a:lnTo>
                  <a:lnTo>
                    <a:pt x="160837" y="3255290"/>
                  </a:lnTo>
                  <a:lnTo>
                    <a:pt x="203696" y="3316236"/>
                  </a:lnTo>
                  <a:lnTo>
                    <a:pt x="234854" y="3338301"/>
                  </a:lnTo>
                  <a:lnTo>
                    <a:pt x="271672" y="3352768"/>
                  </a:lnTo>
                  <a:lnTo>
                    <a:pt x="313624" y="3358152"/>
                  </a:lnTo>
                  <a:lnTo>
                    <a:pt x="358880" y="3364582"/>
                  </a:lnTo>
                  <a:lnTo>
                    <a:pt x="398542" y="3381884"/>
                  </a:lnTo>
                  <a:lnTo>
                    <a:pt x="431508" y="3408146"/>
                  </a:lnTo>
                  <a:lnTo>
                    <a:pt x="456675" y="3441458"/>
                  </a:lnTo>
                  <a:lnTo>
                    <a:pt x="472939" y="3479909"/>
                  </a:lnTo>
                  <a:lnTo>
                    <a:pt x="479198" y="3521589"/>
                  </a:lnTo>
                  <a:lnTo>
                    <a:pt x="474347" y="3564587"/>
                  </a:lnTo>
                  <a:lnTo>
                    <a:pt x="457254" y="3607077"/>
                  </a:lnTo>
                  <a:lnTo>
                    <a:pt x="440979" y="3646013"/>
                  </a:lnTo>
                  <a:lnTo>
                    <a:pt x="435099" y="3685130"/>
                  </a:lnTo>
                  <a:lnTo>
                    <a:pt x="438629" y="3723144"/>
                  </a:lnTo>
                  <a:lnTo>
                    <a:pt x="469978" y="3790732"/>
                  </a:lnTo>
                  <a:lnTo>
                    <a:pt x="527149" y="3838509"/>
                  </a:lnTo>
                  <a:lnTo>
                    <a:pt x="562956" y="3851759"/>
                  </a:lnTo>
                  <a:lnTo>
                    <a:pt x="602263" y="3856206"/>
                  </a:lnTo>
                  <a:lnTo>
                    <a:pt x="644180" y="3850546"/>
                  </a:lnTo>
                  <a:lnTo>
                    <a:pt x="689555" y="3845044"/>
                  </a:lnTo>
                  <a:lnTo>
                    <a:pt x="732342" y="3851491"/>
                  </a:lnTo>
                  <a:lnTo>
                    <a:pt x="770982" y="3868326"/>
                  </a:lnTo>
                  <a:lnTo>
                    <a:pt x="803913" y="3893990"/>
                  </a:lnTo>
                  <a:lnTo>
                    <a:pt x="829576" y="3926921"/>
                  </a:lnTo>
                  <a:lnTo>
                    <a:pt x="846411" y="3965560"/>
                  </a:lnTo>
                  <a:lnTo>
                    <a:pt x="852858" y="4008348"/>
                  </a:lnTo>
                  <a:lnTo>
                    <a:pt x="847336" y="4053817"/>
                  </a:lnTo>
                  <a:lnTo>
                    <a:pt x="841694" y="4095640"/>
                  </a:lnTo>
                  <a:lnTo>
                    <a:pt x="846140" y="4134947"/>
                  </a:lnTo>
                  <a:lnTo>
                    <a:pt x="859389" y="4170753"/>
                  </a:lnTo>
                  <a:lnTo>
                    <a:pt x="907167" y="4227924"/>
                  </a:lnTo>
                  <a:lnTo>
                    <a:pt x="974756" y="4259274"/>
                  </a:lnTo>
                  <a:lnTo>
                    <a:pt x="1012772" y="4262804"/>
                  </a:lnTo>
                  <a:lnTo>
                    <a:pt x="1051890" y="4256924"/>
                  </a:lnTo>
                  <a:lnTo>
                    <a:pt x="1090910" y="4240597"/>
                  </a:lnTo>
                  <a:lnTo>
                    <a:pt x="1133315" y="4223541"/>
                  </a:lnTo>
                  <a:lnTo>
                    <a:pt x="1176314" y="4218696"/>
                  </a:lnTo>
                  <a:lnTo>
                    <a:pt x="1217994" y="4224958"/>
                  </a:lnTo>
                  <a:lnTo>
                    <a:pt x="1256445" y="4241225"/>
                  </a:lnTo>
                  <a:lnTo>
                    <a:pt x="1289757" y="4266393"/>
                  </a:lnTo>
                  <a:lnTo>
                    <a:pt x="1316019" y="4299360"/>
                  </a:lnTo>
                  <a:lnTo>
                    <a:pt x="1333320" y="4339023"/>
                  </a:lnTo>
                  <a:lnTo>
                    <a:pt x="1339750" y="4384362"/>
                  </a:lnTo>
                  <a:lnTo>
                    <a:pt x="1345127" y="4426221"/>
                  </a:lnTo>
                  <a:lnTo>
                    <a:pt x="1359597" y="4463038"/>
                  </a:lnTo>
                  <a:lnTo>
                    <a:pt x="1381663" y="4494196"/>
                  </a:lnTo>
                  <a:lnTo>
                    <a:pt x="1442610" y="4537055"/>
                  </a:lnTo>
                  <a:lnTo>
                    <a:pt x="1516009" y="4549845"/>
                  </a:lnTo>
                  <a:lnTo>
                    <a:pt x="1553642" y="4543416"/>
                  </a:lnTo>
                  <a:lnTo>
                    <a:pt x="1589905" y="4527612"/>
                  </a:lnTo>
                  <a:lnTo>
                    <a:pt x="1623375" y="4501751"/>
                  </a:lnTo>
                  <a:lnTo>
                    <a:pt x="1659921" y="4474300"/>
                  </a:lnTo>
                  <a:lnTo>
                    <a:pt x="1700200" y="4458490"/>
                  </a:lnTo>
                  <a:lnTo>
                    <a:pt x="1742080" y="4453751"/>
                  </a:lnTo>
                  <a:lnTo>
                    <a:pt x="1783432" y="4459512"/>
                  </a:lnTo>
                  <a:lnTo>
                    <a:pt x="1822122" y="4475200"/>
                  </a:lnTo>
                  <a:lnTo>
                    <a:pt x="1856021" y="4500246"/>
                  </a:lnTo>
                  <a:lnTo>
                    <a:pt x="1882996" y="4534079"/>
                  </a:lnTo>
                  <a:lnTo>
                    <a:pt x="1900948" y="4576210"/>
                  </a:lnTo>
                  <a:lnTo>
                    <a:pt x="1916973" y="4615252"/>
                  </a:lnTo>
                  <a:lnTo>
                    <a:pt x="1940476" y="4647070"/>
                  </a:lnTo>
                  <a:lnTo>
                    <a:pt x="1969854" y="4671455"/>
                  </a:lnTo>
                  <a:lnTo>
                    <a:pt x="2003501" y="4688195"/>
                  </a:lnTo>
                  <a:lnTo>
                    <a:pt x="2039815" y="4697079"/>
                  </a:lnTo>
                  <a:lnTo>
                    <a:pt x="2077192" y="4697896"/>
                  </a:lnTo>
                  <a:lnTo>
                    <a:pt x="2114026" y="4690434"/>
                  </a:lnTo>
                  <a:lnTo>
                    <a:pt x="2148716" y="4674484"/>
                  </a:lnTo>
                  <a:lnTo>
                    <a:pt x="2179656" y="4649833"/>
                  </a:lnTo>
                  <a:lnTo>
                    <a:pt x="2205274" y="4616198"/>
                  </a:lnTo>
                  <a:lnTo>
                    <a:pt x="2233471" y="4580219"/>
                  </a:lnTo>
                  <a:lnTo>
                    <a:pt x="2268287" y="4554519"/>
                  </a:lnTo>
                  <a:lnTo>
                    <a:pt x="2307515" y="4539100"/>
                  </a:lnTo>
                  <a:lnTo>
                    <a:pt x="2348950" y="4533960"/>
                  </a:lnTo>
                  <a:lnTo>
                    <a:pt x="2390385" y="4539100"/>
                  </a:lnTo>
                  <a:lnTo>
                    <a:pt x="2429613" y="4554519"/>
                  </a:lnTo>
                  <a:lnTo>
                    <a:pt x="2464429" y="4580219"/>
                  </a:lnTo>
                  <a:lnTo>
                    <a:pt x="2492668" y="4616271"/>
                  </a:lnTo>
                  <a:lnTo>
                    <a:pt x="2518252" y="4649833"/>
                  </a:lnTo>
                  <a:lnTo>
                    <a:pt x="2549190" y="4674484"/>
                  </a:lnTo>
                  <a:lnTo>
                    <a:pt x="2583879" y="4690434"/>
                  </a:lnTo>
                  <a:lnTo>
                    <a:pt x="2620714" y="4697896"/>
                  </a:lnTo>
                  <a:lnTo>
                    <a:pt x="2658091" y="4697079"/>
                  </a:lnTo>
                  <a:lnTo>
                    <a:pt x="2728055" y="4671455"/>
                  </a:lnTo>
                  <a:lnTo>
                    <a:pt x="2757433" y="4647070"/>
                  </a:lnTo>
                  <a:lnTo>
                    <a:pt x="2780937" y="4615252"/>
                  </a:lnTo>
                  <a:lnTo>
                    <a:pt x="2796983" y="4576126"/>
                  </a:lnTo>
                  <a:lnTo>
                    <a:pt x="2814907" y="4534079"/>
                  </a:lnTo>
                  <a:lnTo>
                    <a:pt x="2841885" y="4500246"/>
                  </a:lnTo>
                  <a:lnTo>
                    <a:pt x="2875785" y="4475200"/>
                  </a:lnTo>
                  <a:lnTo>
                    <a:pt x="2914477" y="4459512"/>
                  </a:lnTo>
                  <a:lnTo>
                    <a:pt x="2955829" y="4453751"/>
                  </a:lnTo>
                  <a:lnTo>
                    <a:pt x="2997710" y="4458490"/>
                  </a:lnTo>
                  <a:lnTo>
                    <a:pt x="3037989" y="4474300"/>
                  </a:lnTo>
                  <a:lnTo>
                    <a:pt x="3074598" y="4501814"/>
                  </a:lnTo>
                  <a:lnTo>
                    <a:pt x="3107998" y="4527612"/>
                  </a:lnTo>
                  <a:lnTo>
                    <a:pt x="3144262" y="4543416"/>
                  </a:lnTo>
                  <a:lnTo>
                    <a:pt x="3181897" y="4549845"/>
                  </a:lnTo>
                  <a:lnTo>
                    <a:pt x="3219407" y="4547518"/>
                  </a:lnTo>
                  <a:lnTo>
                    <a:pt x="3255298" y="4537055"/>
                  </a:lnTo>
                  <a:lnTo>
                    <a:pt x="3316243" y="4494196"/>
                  </a:lnTo>
                  <a:lnTo>
                    <a:pt x="3338308" y="4463038"/>
                  </a:lnTo>
                  <a:lnTo>
                    <a:pt x="3352775" y="4426221"/>
                  </a:lnTo>
                  <a:lnTo>
                    <a:pt x="3358149" y="4384278"/>
                  </a:lnTo>
                  <a:lnTo>
                    <a:pt x="3364580" y="4339023"/>
                  </a:lnTo>
                  <a:lnTo>
                    <a:pt x="3381882" y="4299360"/>
                  </a:lnTo>
                  <a:lnTo>
                    <a:pt x="3408146" y="4266393"/>
                  </a:lnTo>
                  <a:lnTo>
                    <a:pt x="3441460" y="4241225"/>
                  </a:lnTo>
                  <a:lnTo>
                    <a:pt x="3479913" y="4224958"/>
                  </a:lnTo>
                  <a:lnTo>
                    <a:pt x="3521595" y="4218696"/>
                  </a:lnTo>
                  <a:lnTo>
                    <a:pt x="3564594" y="4223541"/>
                  </a:lnTo>
                  <a:lnTo>
                    <a:pt x="3607074" y="4240649"/>
                  </a:lnTo>
                  <a:lnTo>
                    <a:pt x="3646013" y="4256924"/>
                  </a:lnTo>
                  <a:lnTo>
                    <a:pt x="3685132" y="4262804"/>
                  </a:lnTo>
                  <a:lnTo>
                    <a:pt x="3723148" y="4259274"/>
                  </a:lnTo>
                  <a:lnTo>
                    <a:pt x="3790738" y="4227924"/>
                  </a:lnTo>
                  <a:lnTo>
                    <a:pt x="3838516" y="4170753"/>
                  </a:lnTo>
                  <a:lnTo>
                    <a:pt x="3851767" y="4134947"/>
                  </a:lnTo>
                  <a:lnTo>
                    <a:pt x="3856214" y="4095640"/>
                  </a:lnTo>
                  <a:lnTo>
                    <a:pt x="3850543" y="4053723"/>
                  </a:lnTo>
                  <a:lnTo>
                    <a:pt x="3845041" y="4008348"/>
                  </a:lnTo>
                  <a:lnTo>
                    <a:pt x="3851488" y="3965560"/>
                  </a:lnTo>
                  <a:lnTo>
                    <a:pt x="3868324" y="3926921"/>
                  </a:lnTo>
                  <a:lnTo>
                    <a:pt x="3893988" y="3893990"/>
                  </a:lnTo>
                  <a:lnTo>
                    <a:pt x="3926921" y="3868326"/>
                  </a:lnTo>
                  <a:lnTo>
                    <a:pt x="3965562" y="3851491"/>
                  </a:lnTo>
                  <a:lnTo>
                    <a:pt x="4008352" y="3845044"/>
                  </a:lnTo>
                  <a:lnTo>
                    <a:pt x="4053814" y="3850567"/>
                  </a:lnTo>
                  <a:lnTo>
                    <a:pt x="4095637" y="3856206"/>
                  </a:lnTo>
                  <a:lnTo>
                    <a:pt x="4134944" y="3851759"/>
                  </a:lnTo>
                  <a:lnTo>
                    <a:pt x="4170751" y="3838509"/>
                  </a:lnTo>
                  <a:lnTo>
                    <a:pt x="4227923" y="3790732"/>
                  </a:lnTo>
                  <a:lnTo>
                    <a:pt x="4259275" y="3723144"/>
                  </a:lnTo>
                  <a:lnTo>
                    <a:pt x="4262806" y="3685130"/>
                  </a:lnTo>
                  <a:lnTo>
                    <a:pt x="4256929" y="3646013"/>
                  </a:lnTo>
                  <a:lnTo>
                    <a:pt x="4240604" y="3606993"/>
                  </a:lnTo>
                  <a:lnTo>
                    <a:pt x="4223546" y="3564587"/>
                  </a:lnTo>
                  <a:lnTo>
                    <a:pt x="4218699" y="3521589"/>
                  </a:lnTo>
                  <a:lnTo>
                    <a:pt x="4224961" y="3479909"/>
                  </a:lnTo>
                  <a:lnTo>
                    <a:pt x="4241227" y="3441458"/>
                  </a:lnTo>
                  <a:lnTo>
                    <a:pt x="4266395" y="3408146"/>
                  </a:lnTo>
                  <a:lnTo>
                    <a:pt x="4299362" y="3381884"/>
                  </a:lnTo>
                  <a:lnTo>
                    <a:pt x="4339023" y="3364582"/>
                  </a:lnTo>
                  <a:lnTo>
                    <a:pt x="4384370" y="3358142"/>
                  </a:lnTo>
                  <a:lnTo>
                    <a:pt x="4426228" y="3352768"/>
                  </a:lnTo>
                  <a:lnTo>
                    <a:pt x="4463046" y="3338301"/>
                  </a:lnTo>
                  <a:lnTo>
                    <a:pt x="4494203" y="3316236"/>
                  </a:lnTo>
                  <a:lnTo>
                    <a:pt x="4537063" y="3255290"/>
                  </a:lnTo>
                  <a:lnTo>
                    <a:pt x="4549852" y="3181890"/>
                  </a:lnTo>
                  <a:lnTo>
                    <a:pt x="4543423" y="3144255"/>
                  </a:lnTo>
                  <a:lnTo>
                    <a:pt x="4527619" y="3107990"/>
                  </a:lnTo>
                  <a:lnTo>
                    <a:pt x="4501759" y="3074538"/>
                  </a:lnTo>
                  <a:lnTo>
                    <a:pt x="4474307" y="3037989"/>
                  </a:lnTo>
                  <a:lnTo>
                    <a:pt x="4458496" y="2997709"/>
                  </a:lnTo>
                  <a:lnTo>
                    <a:pt x="4453756" y="2955827"/>
                  </a:lnTo>
                  <a:lnTo>
                    <a:pt x="4459515" y="2914475"/>
                  </a:lnTo>
                  <a:lnTo>
                    <a:pt x="4475203" y="2875783"/>
                  </a:lnTo>
                  <a:lnTo>
                    <a:pt x="4500249" y="2841882"/>
                  </a:lnTo>
                  <a:lnTo>
                    <a:pt x="4534083" y="2814903"/>
                  </a:lnTo>
                  <a:lnTo>
                    <a:pt x="4576217" y="2796955"/>
                  </a:lnTo>
                  <a:lnTo>
                    <a:pt x="4615259" y="2780930"/>
                  </a:lnTo>
                  <a:lnTo>
                    <a:pt x="4647078" y="2757426"/>
                  </a:lnTo>
                  <a:lnTo>
                    <a:pt x="4671463" y="2728049"/>
                  </a:lnTo>
                  <a:lnTo>
                    <a:pt x="4688203" y="2694401"/>
                  </a:lnTo>
                  <a:lnTo>
                    <a:pt x="4697086" y="2658087"/>
                  </a:lnTo>
                  <a:lnTo>
                    <a:pt x="4697903" y="2620711"/>
                  </a:lnTo>
                  <a:lnTo>
                    <a:pt x="4690442" y="2583876"/>
                  </a:lnTo>
                  <a:lnTo>
                    <a:pt x="4674491" y="2549187"/>
                  </a:lnTo>
                  <a:lnTo>
                    <a:pt x="4649841" y="2518247"/>
                  </a:lnTo>
                  <a:lnTo>
                    <a:pt x="4616205" y="2492619"/>
                  </a:lnTo>
                  <a:lnTo>
                    <a:pt x="4580226" y="2464424"/>
                  </a:lnTo>
                  <a:lnTo>
                    <a:pt x="4554527" y="2429610"/>
                  </a:lnTo>
                  <a:lnTo>
                    <a:pt x="4539107" y="2390382"/>
                  </a:lnTo>
                  <a:lnTo>
                    <a:pt x="4533967" y="2348948"/>
                  </a:lnTo>
                  <a:lnTo>
                    <a:pt x="4539107" y="2307513"/>
                  </a:lnTo>
                  <a:lnTo>
                    <a:pt x="4554527" y="2268285"/>
                  </a:lnTo>
                  <a:lnTo>
                    <a:pt x="4580226" y="2233471"/>
                  </a:lnTo>
                  <a:lnTo>
                    <a:pt x="4616279" y="2205235"/>
                  </a:lnTo>
                  <a:lnTo>
                    <a:pt x="4649841" y="2179648"/>
                  </a:lnTo>
                  <a:lnTo>
                    <a:pt x="4674491" y="2148708"/>
                  </a:lnTo>
                  <a:lnTo>
                    <a:pt x="4690442" y="2114019"/>
                  </a:lnTo>
                  <a:lnTo>
                    <a:pt x="4697903" y="2077184"/>
                  </a:lnTo>
                  <a:lnTo>
                    <a:pt x="4697086" y="2039808"/>
                  </a:lnTo>
                  <a:lnTo>
                    <a:pt x="4671463" y="1969846"/>
                  </a:lnTo>
                  <a:lnTo>
                    <a:pt x="4647078" y="1940469"/>
                  </a:lnTo>
                  <a:lnTo>
                    <a:pt x="4615259" y="1916965"/>
                  </a:lnTo>
                  <a:lnTo>
                    <a:pt x="4576133" y="1900919"/>
                  </a:lnTo>
                  <a:lnTo>
                    <a:pt x="4534083" y="1882992"/>
                  </a:lnTo>
                  <a:lnTo>
                    <a:pt x="4500249" y="1856013"/>
                  </a:lnTo>
                  <a:lnTo>
                    <a:pt x="4475203" y="1822113"/>
                  </a:lnTo>
                  <a:lnTo>
                    <a:pt x="4459515" y="1783422"/>
                  </a:lnTo>
                  <a:lnTo>
                    <a:pt x="4453756" y="1742071"/>
                  </a:lnTo>
                  <a:lnTo>
                    <a:pt x="4458496" y="1700191"/>
                  </a:lnTo>
                  <a:lnTo>
                    <a:pt x="4474307" y="1659913"/>
                  </a:lnTo>
                  <a:lnTo>
                    <a:pt x="4501821" y="1623305"/>
                  </a:lnTo>
                  <a:lnTo>
                    <a:pt x="4527619" y="1589905"/>
                  </a:lnTo>
                  <a:lnTo>
                    <a:pt x="4543423" y="1553640"/>
                  </a:lnTo>
                  <a:lnTo>
                    <a:pt x="4549852" y="1516005"/>
                  </a:lnTo>
                  <a:lnTo>
                    <a:pt x="4547526" y="1478495"/>
                  </a:lnTo>
                  <a:lnTo>
                    <a:pt x="4537063" y="1442603"/>
                  </a:lnTo>
                  <a:lnTo>
                    <a:pt x="4494203" y="1381656"/>
                  </a:lnTo>
                  <a:lnTo>
                    <a:pt x="4463046" y="1359589"/>
                  </a:lnTo>
                  <a:lnTo>
                    <a:pt x="4426228" y="1345120"/>
                  </a:lnTo>
                  <a:lnTo>
                    <a:pt x="4384275" y="1339743"/>
                  </a:lnTo>
                  <a:lnTo>
                    <a:pt x="4339023" y="1333316"/>
                  </a:lnTo>
                  <a:lnTo>
                    <a:pt x="4299362" y="1316016"/>
                  </a:lnTo>
                  <a:lnTo>
                    <a:pt x="4266395" y="1289754"/>
                  </a:lnTo>
                  <a:lnTo>
                    <a:pt x="4241227" y="1256442"/>
                  </a:lnTo>
                  <a:lnTo>
                    <a:pt x="4224961" y="1217989"/>
                  </a:lnTo>
                  <a:lnTo>
                    <a:pt x="4218699" y="1176308"/>
                  </a:lnTo>
                  <a:lnTo>
                    <a:pt x="4223546" y="1133308"/>
                  </a:lnTo>
                  <a:lnTo>
                    <a:pt x="4240657" y="1090818"/>
                  </a:lnTo>
                  <a:lnTo>
                    <a:pt x="4256929" y="1051882"/>
                  </a:lnTo>
                  <a:lnTo>
                    <a:pt x="4262806" y="1012765"/>
                  </a:lnTo>
                  <a:lnTo>
                    <a:pt x="4259275" y="974751"/>
                  </a:lnTo>
                  <a:lnTo>
                    <a:pt x="4227923" y="907163"/>
                  </a:lnTo>
                  <a:lnTo>
                    <a:pt x="4170751" y="859386"/>
                  </a:lnTo>
                  <a:lnTo>
                    <a:pt x="4134944" y="846136"/>
                  </a:lnTo>
                  <a:lnTo>
                    <a:pt x="4095637" y="841689"/>
                  </a:lnTo>
                  <a:lnTo>
                    <a:pt x="4053730" y="847349"/>
                  </a:lnTo>
                  <a:lnTo>
                    <a:pt x="4008352" y="852854"/>
                  </a:lnTo>
                  <a:lnTo>
                    <a:pt x="3965562" y="846408"/>
                  </a:lnTo>
                  <a:lnTo>
                    <a:pt x="3926921" y="829574"/>
                  </a:lnTo>
                  <a:lnTo>
                    <a:pt x="3893988" y="803910"/>
                  </a:lnTo>
                  <a:lnTo>
                    <a:pt x="3868324" y="770977"/>
                  </a:lnTo>
                  <a:lnTo>
                    <a:pt x="3851488" y="732336"/>
                  </a:lnTo>
                  <a:lnTo>
                    <a:pt x="3845041" y="689548"/>
                  </a:lnTo>
                  <a:lnTo>
                    <a:pt x="3850574" y="644089"/>
                  </a:lnTo>
                  <a:lnTo>
                    <a:pt x="3856214" y="602263"/>
                  </a:lnTo>
                  <a:lnTo>
                    <a:pt x="3851767" y="562953"/>
                  </a:lnTo>
                  <a:lnTo>
                    <a:pt x="3838516" y="527145"/>
                  </a:lnTo>
                  <a:lnTo>
                    <a:pt x="3790738" y="469972"/>
                  </a:lnTo>
                  <a:lnTo>
                    <a:pt x="3723148" y="438621"/>
                  </a:lnTo>
                  <a:lnTo>
                    <a:pt x="3685132" y="435091"/>
                  </a:lnTo>
                  <a:lnTo>
                    <a:pt x="3646013" y="440971"/>
                  </a:lnTo>
                  <a:lnTo>
                    <a:pt x="3607001" y="457288"/>
                  </a:lnTo>
                  <a:lnTo>
                    <a:pt x="3564594" y="474347"/>
                  </a:lnTo>
                  <a:lnTo>
                    <a:pt x="3521595" y="479195"/>
                  </a:lnTo>
                  <a:lnTo>
                    <a:pt x="3479913" y="472934"/>
                  </a:lnTo>
                  <a:lnTo>
                    <a:pt x="3441460" y="456669"/>
                  </a:lnTo>
                  <a:lnTo>
                    <a:pt x="3408146" y="431501"/>
                  </a:lnTo>
                  <a:lnTo>
                    <a:pt x="3381882" y="398535"/>
                  </a:lnTo>
                  <a:lnTo>
                    <a:pt x="3364580" y="358872"/>
                  </a:lnTo>
                  <a:lnTo>
                    <a:pt x="3358149" y="313533"/>
                  </a:lnTo>
                  <a:lnTo>
                    <a:pt x="3352775" y="271672"/>
                  </a:lnTo>
                  <a:lnTo>
                    <a:pt x="3338308" y="234853"/>
                  </a:lnTo>
                  <a:lnTo>
                    <a:pt x="3316243" y="203695"/>
                  </a:lnTo>
                  <a:lnTo>
                    <a:pt x="3255298" y="160836"/>
                  </a:lnTo>
                  <a:lnTo>
                    <a:pt x="3181897" y="148049"/>
                  </a:lnTo>
                  <a:lnTo>
                    <a:pt x="3144262" y="154479"/>
                  </a:lnTo>
                  <a:lnTo>
                    <a:pt x="3107998" y="170283"/>
                  </a:lnTo>
                  <a:lnTo>
                    <a:pt x="3074535" y="196144"/>
                  </a:lnTo>
                  <a:lnTo>
                    <a:pt x="3037989" y="223596"/>
                  </a:lnTo>
                  <a:lnTo>
                    <a:pt x="2997710" y="239406"/>
                  </a:lnTo>
                  <a:lnTo>
                    <a:pt x="2955829" y="244147"/>
                  </a:lnTo>
                  <a:lnTo>
                    <a:pt x="2914477" y="238388"/>
                  </a:lnTo>
                  <a:lnTo>
                    <a:pt x="2875785" y="222700"/>
                  </a:lnTo>
                  <a:lnTo>
                    <a:pt x="2841885" y="197653"/>
                  </a:lnTo>
                  <a:lnTo>
                    <a:pt x="2814907" y="163820"/>
                  </a:lnTo>
                  <a:lnTo>
                    <a:pt x="2796962" y="121686"/>
                  </a:lnTo>
                  <a:lnTo>
                    <a:pt x="2780937" y="82644"/>
                  </a:lnTo>
                  <a:lnTo>
                    <a:pt x="2757433" y="50825"/>
                  </a:lnTo>
                  <a:lnTo>
                    <a:pt x="2728055" y="26440"/>
                  </a:lnTo>
                  <a:lnTo>
                    <a:pt x="2694406" y="9700"/>
                  </a:lnTo>
                  <a:lnTo>
                    <a:pt x="2658091" y="816"/>
                  </a:lnTo>
                  <a:lnTo>
                    <a:pt x="2620714"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08" name="Google Shape;508;p12"/>
            <p:cNvSpPr/>
            <p:nvPr/>
          </p:nvSpPr>
          <p:spPr>
            <a:xfrm>
              <a:off x="15510625" y="5063229"/>
              <a:ext cx="1473200" cy="1407160"/>
            </a:xfrm>
            <a:custGeom>
              <a:avLst/>
              <a:gdLst/>
              <a:ahLst/>
              <a:cxnLst/>
              <a:rect l="l" t="t" r="r" b="b"/>
              <a:pathLst>
                <a:path w="1473200" h="1407160" extrusionOk="0">
                  <a:moveTo>
                    <a:pt x="380873" y="147269"/>
                  </a:moveTo>
                  <a:lnTo>
                    <a:pt x="373367" y="100723"/>
                  </a:lnTo>
                  <a:lnTo>
                    <a:pt x="352463" y="60299"/>
                  </a:lnTo>
                  <a:lnTo>
                    <a:pt x="320573" y="28409"/>
                  </a:lnTo>
                  <a:lnTo>
                    <a:pt x="280149" y="7505"/>
                  </a:lnTo>
                  <a:lnTo>
                    <a:pt x="233603" y="0"/>
                  </a:lnTo>
                  <a:lnTo>
                    <a:pt x="187045" y="7505"/>
                  </a:lnTo>
                  <a:lnTo>
                    <a:pt x="146621" y="28409"/>
                  </a:lnTo>
                  <a:lnTo>
                    <a:pt x="114744" y="60299"/>
                  </a:lnTo>
                  <a:lnTo>
                    <a:pt x="93840" y="100723"/>
                  </a:lnTo>
                  <a:lnTo>
                    <a:pt x="86321" y="147269"/>
                  </a:lnTo>
                  <a:lnTo>
                    <a:pt x="93840" y="193814"/>
                  </a:lnTo>
                  <a:lnTo>
                    <a:pt x="114744" y="234238"/>
                  </a:lnTo>
                  <a:lnTo>
                    <a:pt x="146621" y="266115"/>
                  </a:lnTo>
                  <a:lnTo>
                    <a:pt x="187045" y="287032"/>
                  </a:lnTo>
                  <a:lnTo>
                    <a:pt x="233603" y="294538"/>
                  </a:lnTo>
                  <a:lnTo>
                    <a:pt x="280149" y="287032"/>
                  </a:lnTo>
                  <a:lnTo>
                    <a:pt x="320573" y="266115"/>
                  </a:lnTo>
                  <a:lnTo>
                    <a:pt x="352463" y="234238"/>
                  </a:lnTo>
                  <a:lnTo>
                    <a:pt x="373367" y="193814"/>
                  </a:lnTo>
                  <a:lnTo>
                    <a:pt x="380873" y="147269"/>
                  </a:lnTo>
                  <a:close/>
                </a:path>
                <a:path w="1473200" h="1407160" extrusionOk="0">
                  <a:moveTo>
                    <a:pt x="1460855" y="147269"/>
                  </a:moveTo>
                  <a:lnTo>
                    <a:pt x="1453349" y="100723"/>
                  </a:lnTo>
                  <a:lnTo>
                    <a:pt x="1432433" y="60299"/>
                  </a:lnTo>
                  <a:lnTo>
                    <a:pt x="1400556" y="28409"/>
                  </a:lnTo>
                  <a:lnTo>
                    <a:pt x="1360131" y="7505"/>
                  </a:lnTo>
                  <a:lnTo>
                    <a:pt x="1313573" y="0"/>
                  </a:lnTo>
                  <a:lnTo>
                    <a:pt x="1267028" y="7505"/>
                  </a:lnTo>
                  <a:lnTo>
                    <a:pt x="1226604" y="28409"/>
                  </a:lnTo>
                  <a:lnTo>
                    <a:pt x="1194714" y="60299"/>
                  </a:lnTo>
                  <a:lnTo>
                    <a:pt x="1173810" y="100723"/>
                  </a:lnTo>
                  <a:lnTo>
                    <a:pt x="1166304" y="147269"/>
                  </a:lnTo>
                  <a:lnTo>
                    <a:pt x="1173810" y="193814"/>
                  </a:lnTo>
                  <a:lnTo>
                    <a:pt x="1194714" y="234238"/>
                  </a:lnTo>
                  <a:lnTo>
                    <a:pt x="1226604" y="266115"/>
                  </a:lnTo>
                  <a:lnTo>
                    <a:pt x="1267028" y="287032"/>
                  </a:lnTo>
                  <a:lnTo>
                    <a:pt x="1313573" y="294538"/>
                  </a:lnTo>
                  <a:lnTo>
                    <a:pt x="1360131" y="287032"/>
                  </a:lnTo>
                  <a:lnTo>
                    <a:pt x="1400556" y="266115"/>
                  </a:lnTo>
                  <a:lnTo>
                    <a:pt x="1432433" y="234238"/>
                  </a:lnTo>
                  <a:lnTo>
                    <a:pt x="1453349" y="193814"/>
                  </a:lnTo>
                  <a:lnTo>
                    <a:pt x="1460855" y="147269"/>
                  </a:lnTo>
                  <a:close/>
                </a:path>
                <a:path w="1473200" h="1407160" extrusionOk="0">
                  <a:moveTo>
                    <a:pt x="1472692" y="670344"/>
                  </a:moveTo>
                  <a:lnTo>
                    <a:pt x="0" y="670344"/>
                  </a:lnTo>
                  <a:lnTo>
                    <a:pt x="1562" y="718756"/>
                  </a:lnTo>
                  <a:lnTo>
                    <a:pt x="6197" y="766330"/>
                  </a:lnTo>
                  <a:lnTo>
                    <a:pt x="13804" y="812977"/>
                  </a:lnTo>
                  <a:lnTo>
                    <a:pt x="24282" y="858596"/>
                  </a:lnTo>
                  <a:lnTo>
                    <a:pt x="37541" y="903084"/>
                  </a:lnTo>
                  <a:lnTo>
                    <a:pt x="53479" y="946340"/>
                  </a:lnTo>
                  <a:lnTo>
                    <a:pt x="71996" y="988288"/>
                  </a:lnTo>
                  <a:lnTo>
                    <a:pt x="92989" y="1028814"/>
                  </a:lnTo>
                  <a:lnTo>
                    <a:pt x="116382" y="1067816"/>
                  </a:lnTo>
                  <a:lnTo>
                    <a:pt x="142074" y="1105217"/>
                  </a:lnTo>
                  <a:lnTo>
                    <a:pt x="169951" y="1140904"/>
                  </a:lnTo>
                  <a:lnTo>
                    <a:pt x="199923" y="1174775"/>
                  </a:lnTo>
                  <a:lnTo>
                    <a:pt x="231902" y="1206754"/>
                  </a:lnTo>
                  <a:lnTo>
                    <a:pt x="265785" y="1236726"/>
                  </a:lnTo>
                  <a:lnTo>
                    <a:pt x="301472" y="1264602"/>
                  </a:lnTo>
                  <a:lnTo>
                    <a:pt x="338861" y="1290294"/>
                  </a:lnTo>
                  <a:lnTo>
                    <a:pt x="377875" y="1313688"/>
                  </a:lnTo>
                  <a:lnTo>
                    <a:pt x="418401" y="1334681"/>
                  </a:lnTo>
                  <a:lnTo>
                    <a:pt x="460336" y="1353197"/>
                  </a:lnTo>
                  <a:lnTo>
                    <a:pt x="503605" y="1369136"/>
                  </a:lnTo>
                  <a:lnTo>
                    <a:pt x="548093" y="1382395"/>
                  </a:lnTo>
                  <a:lnTo>
                    <a:pt x="593699" y="1392872"/>
                  </a:lnTo>
                  <a:lnTo>
                    <a:pt x="640346" y="1400479"/>
                  </a:lnTo>
                  <a:lnTo>
                    <a:pt x="687933" y="1405115"/>
                  </a:lnTo>
                  <a:lnTo>
                    <a:pt x="736346" y="1406677"/>
                  </a:lnTo>
                  <a:lnTo>
                    <a:pt x="784758" y="1405115"/>
                  </a:lnTo>
                  <a:lnTo>
                    <a:pt x="832332" y="1400479"/>
                  </a:lnTo>
                  <a:lnTo>
                    <a:pt x="878979" y="1392872"/>
                  </a:lnTo>
                  <a:lnTo>
                    <a:pt x="924598" y="1382395"/>
                  </a:lnTo>
                  <a:lnTo>
                    <a:pt x="969086" y="1369136"/>
                  </a:lnTo>
                  <a:lnTo>
                    <a:pt x="1012355" y="1353197"/>
                  </a:lnTo>
                  <a:lnTo>
                    <a:pt x="1054290" y="1334681"/>
                  </a:lnTo>
                  <a:lnTo>
                    <a:pt x="1094816" y="1313688"/>
                  </a:lnTo>
                  <a:lnTo>
                    <a:pt x="1133830" y="1290294"/>
                  </a:lnTo>
                  <a:lnTo>
                    <a:pt x="1171219" y="1264602"/>
                  </a:lnTo>
                  <a:lnTo>
                    <a:pt x="1206906" y="1236726"/>
                  </a:lnTo>
                  <a:lnTo>
                    <a:pt x="1240790" y="1206754"/>
                  </a:lnTo>
                  <a:lnTo>
                    <a:pt x="1272768" y="1174775"/>
                  </a:lnTo>
                  <a:lnTo>
                    <a:pt x="1302740" y="1140904"/>
                  </a:lnTo>
                  <a:lnTo>
                    <a:pt x="1330629" y="1105217"/>
                  </a:lnTo>
                  <a:lnTo>
                    <a:pt x="1356309" y="1067816"/>
                  </a:lnTo>
                  <a:lnTo>
                    <a:pt x="1379702" y="1028814"/>
                  </a:lnTo>
                  <a:lnTo>
                    <a:pt x="1400708" y="988288"/>
                  </a:lnTo>
                  <a:lnTo>
                    <a:pt x="1419225" y="946340"/>
                  </a:lnTo>
                  <a:lnTo>
                    <a:pt x="1435163" y="903084"/>
                  </a:lnTo>
                  <a:lnTo>
                    <a:pt x="1448409" y="858596"/>
                  </a:lnTo>
                  <a:lnTo>
                    <a:pt x="1458887" y="812977"/>
                  </a:lnTo>
                  <a:lnTo>
                    <a:pt x="1466494" y="766330"/>
                  </a:lnTo>
                  <a:lnTo>
                    <a:pt x="1471129" y="718756"/>
                  </a:lnTo>
                  <a:lnTo>
                    <a:pt x="1472692" y="670344"/>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509" name="Google Shape;509;p12"/>
          <p:cNvSpPr txBox="1"/>
          <p:nvPr/>
        </p:nvSpPr>
        <p:spPr>
          <a:xfrm>
            <a:off x="4662362" y="676458"/>
            <a:ext cx="7778701" cy="2382047"/>
          </a:xfrm>
          <a:prstGeom prst="rect">
            <a:avLst/>
          </a:prstGeom>
          <a:noFill/>
          <a:ln>
            <a:noFill/>
          </a:ln>
        </p:spPr>
        <p:txBody>
          <a:bodyPr spcFirstLastPara="1" wrap="square" lIns="0" tIns="12050" rIns="0" bIns="0" anchor="t" anchorCtr="0">
            <a:spAutoFit/>
          </a:bodyPr>
          <a:lstStyle/>
          <a:p>
            <a:pPr marL="12700" marR="0" lvl="0" indent="0" algn="ctr" rtl="0">
              <a:lnSpc>
                <a:spcPct val="100000"/>
              </a:lnSpc>
              <a:spcBef>
                <a:spcPts val="0"/>
              </a:spcBef>
              <a:spcAft>
                <a:spcPts val="0"/>
              </a:spcAft>
              <a:buNone/>
            </a:pPr>
            <a:r>
              <a:rPr lang="uk-UA" sz="6600" b="1" i="0" u="none" strike="noStrike" cap="none">
                <a:solidFill>
                  <a:srgbClr val="FFDE17"/>
                </a:solidFill>
                <a:latin typeface="Roboto"/>
                <a:ea typeface="Roboto"/>
                <a:cs typeface="Roboto"/>
                <a:sym typeface="Roboto"/>
              </a:rPr>
              <a:t> </a:t>
            </a:r>
            <a:r>
              <a:rPr lang="uk-UA" sz="4400" b="1" i="0" u="none" strike="noStrike" cap="none">
                <a:solidFill>
                  <a:schemeClr val="lt1"/>
                </a:solidFill>
                <a:latin typeface="Roboto"/>
                <a:ea typeface="Roboto"/>
                <a:cs typeface="Roboto"/>
                <a:sym typeface="Roboto"/>
              </a:rPr>
              <a:t>Доступ до відомостей із Державного земельного кадастру</a:t>
            </a:r>
            <a:endParaRPr sz="4400" b="1" i="0" u="none" strike="noStrike" cap="none">
              <a:solidFill>
                <a:schemeClr val="lt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21"/>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515" name="Google Shape;515;p21"/>
          <p:cNvGrpSpPr/>
          <p:nvPr/>
        </p:nvGrpSpPr>
        <p:grpSpPr>
          <a:xfrm>
            <a:off x="15839399" y="0"/>
            <a:ext cx="3204210" cy="1102995"/>
            <a:chOff x="15839399" y="0"/>
            <a:chExt cx="3204210" cy="1102995"/>
          </a:xfrm>
        </p:grpSpPr>
        <p:sp>
          <p:nvSpPr>
            <p:cNvPr id="516" name="Google Shape;516;p21"/>
            <p:cNvSpPr/>
            <p:nvPr/>
          </p:nvSpPr>
          <p:spPr>
            <a:xfrm>
              <a:off x="15839399" y="0"/>
              <a:ext cx="3204210" cy="1102995"/>
            </a:xfrm>
            <a:custGeom>
              <a:avLst/>
              <a:gdLst/>
              <a:ahLst/>
              <a:cxnLst/>
              <a:rect l="l" t="t" r="r" b="b"/>
              <a:pathLst>
                <a:path w="3204209" h="1102995" extrusionOk="0">
                  <a:moveTo>
                    <a:pt x="3204090" y="0"/>
                  </a:moveTo>
                  <a:lnTo>
                    <a:pt x="0" y="0"/>
                  </a:lnTo>
                  <a:lnTo>
                    <a:pt x="0" y="876356"/>
                  </a:lnTo>
                  <a:lnTo>
                    <a:pt x="5253" y="922020"/>
                  </a:lnTo>
                  <a:lnTo>
                    <a:pt x="20321" y="964553"/>
                  </a:lnTo>
                  <a:lnTo>
                    <a:pt x="44163" y="1003042"/>
                  </a:lnTo>
                  <a:lnTo>
                    <a:pt x="75739" y="1036577"/>
                  </a:lnTo>
                  <a:lnTo>
                    <a:pt x="114010" y="1064247"/>
                  </a:lnTo>
                  <a:lnTo>
                    <a:pt x="157935" y="1085139"/>
                  </a:lnTo>
                  <a:lnTo>
                    <a:pt x="206474" y="1098342"/>
                  </a:lnTo>
                  <a:lnTo>
                    <a:pt x="258588" y="1102946"/>
                  </a:lnTo>
                  <a:lnTo>
                    <a:pt x="2945501" y="1102946"/>
                  </a:lnTo>
                  <a:lnTo>
                    <a:pt x="2997615" y="1098342"/>
                  </a:lnTo>
                  <a:lnTo>
                    <a:pt x="3046155" y="1085139"/>
                  </a:lnTo>
                  <a:lnTo>
                    <a:pt x="3090080" y="1064247"/>
                  </a:lnTo>
                  <a:lnTo>
                    <a:pt x="3128351" y="1036577"/>
                  </a:lnTo>
                  <a:lnTo>
                    <a:pt x="3159927" y="1003042"/>
                  </a:lnTo>
                  <a:lnTo>
                    <a:pt x="3183769" y="964553"/>
                  </a:lnTo>
                  <a:lnTo>
                    <a:pt x="3198837" y="922020"/>
                  </a:lnTo>
                  <a:lnTo>
                    <a:pt x="3204090" y="876356"/>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517" name="Google Shape;517;p21"/>
            <p:cNvPicPr preferRelativeResize="0"/>
            <p:nvPr/>
          </p:nvPicPr>
          <p:blipFill rotWithShape="1">
            <a:blip r:embed="rId3">
              <a:alphaModFix/>
            </a:blip>
            <a:srcRect/>
            <a:stretch/>
          </p:blipFill>
          <p:spPr>
            <a:xfrm>
              <a:off x="15985995" y="0"/>
              <a:ext cx="2847977" cy="1043392"/>
            </a:xfrm>
            <a:prstGeom prst="rect">
              <a:avLst/>
            </a:prstGeom>
            <a:noFill/>
            <a:ln>
              <a:noFill/>
            </a:ln>
          </p:spPr>
        </p:pic>
      </p:grpSp>
      <p:pic>
        <p:nvPicPr>
          <p:cNvPr id="518" name="Google Shape;518;p21"/>
          <p:cNvPicPr preferRelativeResize="0"/>
          <p:nvPr/>
        </p:nvPicPr>
        <p:blipFill rotWithShape="1">
          <a:blip r:embed="rId4">
            <a:alphaModFix/>
          </a:blip>
          <a:srcRect/>
          <a:stretch/>
        </p:blipFill>
        <p:spPr>
          <a:xfrm>
            <a:off x="698498" y="490212"/>
            <a:ext cx="1769950" cy="1225505"/>
          </a:xfrm>
          <a:prstGeom prst="rect">
            <a:avLst/>
          </a:prstGeom>
          <a:noFill/>
          <a:ln>
            <a:noFill/>
          </a:ln>
        </p:spPr>
      </p:pic>
      <p:sp>
        <p:nvSpPr>
          <p:cNvPr id="519" name="Google Shape;519;p21"/>
          <p:cNvSpPr/>
          <p:nvPr/>
        </p:nvSpPr>
        <p:spPr>
          <a:xfrm>
            <a:off x="2682621" y="539766"/>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520" name="Google Shape;520;p21"/>
          <p:cNvGrpSpPr/>
          <p:nvPr/>
        </p:nvGrpSpPr>
        <p:grpSpPr>
          <a:xfrm>
            <a:off x="2888962" y="765870"/>
            <a:ext cx="421398" cy="260647"/>
            <a:chOff x="2888962" y="765870"/>
            <a:chExt cx="421398" cy="260647"/>
          </a:xfrm>
        </p:grpSpPr>
        <p:pic>
          <p:nvPicPr>
            <p:cNvPr id="521" name="Google Shape;521;p21"/>
            <p:cNvPicPr preferRelativeResize="0"/>
            <p:nvPr/>
          </p:nvPicPr>
          <p:blipFill rotWithShape="1">
            <a:blip r:embed="rId5">
              <a:alphaModFix/>
            </a:blip>
            <a:srcRect/>
            <a:stretch/>
          </p:blipFill>
          <p:spPr>
            <a:xfrm>
              <a:off x="2888962" y="765870"/>
              <a:ext cx="361008" cy="260647"/>
            </a:xfrm>
            <a:prstGeom prst="rect">
              <a:avLst/>
            </a:prstGeom>
            <a:noFill/>
            <a:ln>
              <a:noFill/>
            </a:ln>
          </p:spPr>
        </p:pic>
        <p:sp>
          <p:nvSpPr>
            <p:cNvPr id="522" name="Google Shape;522;p21"/>
            <p:cNvSpPr/>
            <p:nvPr/>
          </p:nvSpPr>
          <p:spPr>
            <a:xfrm>
              <a:off x="3275435" y="927622"/>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523" name="Google Shape;523;p21"/>
          <p:cNvGrpSpPr/>
          <p:nvPr/>
        </p:nvGrpSpPr>
        <p:grpSpPr>
          <a:xfrm>
            <a:off x="3275431" y="842627"/>
            <a:ext cx="336674" cy="143671"/>
            <a:chOff x="3275431" y="842627"/>
            <a:chExt cx="336674" cy="143671"/>
          </a:xfrm>
        </p:grpSpPr>
        <p:sp>
          <p:nvSpPr>
            <p:cNvPr id="524" name="Google Shape;524;p21"/>
            <p:cNvSpPr/>
            <p:nvPr/>
          </p:nvSpPr>
          <p:spPr>
            <a:xfrm>
              <a:off x="3275431" y="845076"/>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525" name="Google Shape;525;p21"/>
            <p:cNvPicPr preferRelativeResize="0"/>
            <p:nvPr/>
          </p:nvPicPr>
          <p:blipFill rotWithShape="1">
            <a:blip r:embed="rId6">
              <a:alphaModFix/>
            </a:blip>
            <a:srcRect/>
            <a:stretch/>
          </p:blipFill>
          <p:spPr>
            <a:xfrm>
              <a:off x="3428918" y="842627"/>
              <a:ext cx="121566" cy="143671"/>
            </a:xfrm>
            <a:prstGeom prst="rect">
              <a:avLst/>
            </a:prstGeom>
            <a:noFill/>
            <a:ln>
              <a:noFill/>
            </a:ln>
          </p:spPr>
        </p:pic>
        <p:sp>
          <p:nvSpPr>
            <p:cNvPr id="526" name="Google Shape;526;p21"/>
            <p:cNvSpPr/>
            <p:nvPr/>
          </p:nvSpPr>
          <p:spPr>
            <a:xfrm>
              <a:off x="3577180" y="927622"/>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527" name="Google Shape;527;p21"/>
          <p:cNvSpPr/>
          <p:nvPr/>
        </p:nvSpPr>
        <p:spPr>
          <a:xfrm>
            <a:off x="3577171" y="845076"/>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528" name="Google Shape;528;p21"/>
          <p:cNvGrpSpPr/>
          <p:nvPr/>
        </p:nvGrpSpPr>
        <p:grpSpPr>
          <a:xfrm>
            <a:off x="3737406" y="845076"/>
            <a:ext cx="269845" cy="138460"/>
            <a:chOff x="3737406" y="845076"/>
            <a:chExt cx="269845" cy="138460"/>
          </a:xfrm>
        </p:grpSpPr>
        <p:sp>
          <p:nvSpPr>
            <p:cNvPr id="529" name="Google Shape;529;p21"/>
            <p:cNvSpPr/>
            <p:nvPr/>
          </p:nvSpPr>
          <p:spPr>
            <a:xfrm>
              <a:off x="3737406" y="845076"/>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530" name="Google Shape;530;p21"/>
            <p:cNvPicPr preferRelativeResize="0"/>
            <p:nvPr/>
          </p:nvPicPr>
          <p:blipFill rotWithShape="1">
            <a:blip r:embed="rId7">
              <a:alphaModFix/>
            </a:blip>
            <a:srcRect/>
            <a:stretch/>
          </p:blipFill>
          <p:spPr>
            <a:xfrm>
              <a:off x="3891517" y="845384"/>
              <a:ext cx="115734" cy="138152"/>
            </a:xfrm>
            <a:prstGeom prst="rect">
              <a:avLst/>
            </a:prstGeom>
            <a:noFill/>
            <a:ln>
              <a:noFill/>
            </a:ln>
          </p:spPr>
        </p:pic>
      </p:grpSp>
      <p:grpSp>
        <p:nvGrpSpPr>
          <p:cNvPr id="531" name="Google Shape;531;p21"/>
          <p:cNvGrpSpPr/>
          <p:nvPr/>
        </p:nvGrpSpPr>
        <p:grpSpPr>
          <a:xfrm>
            <a:off x="2880981" y="1146686"/>
            <a:ext cx="880091" cy="217668"/>
            <a:chOff x="2880981" y="1146686"/>
            <a:chExt cx="880091" cy="217668"/>
          </a:xfrm>
        </p:grpSpPr>
        <p:pic>
          <p:nvPicPr>
            <p:cNvPr id="532" name="Google Shape;532;p21"/>
            <p:cNvPicPr preferRelativeResize="0"/>
            <p:nvPr/>
          </p:nvPicPr>
          <p:blipFill rotWithShape="1">
            <a:blip r:embed="rId8">
              <a:alphaModFix/>
            </a:blip>
            <a:srcRect/>
            <a:stretch/>
          </p:blipFill>
          <p:spPr>
            <a:xfrm>
              <a:off x="2880981" y="1146688"/>
              <a:ext cx="106227" cy="143671"/>
            </a:xfrm>
            <a:prstGeom prst="rect">
              <a:avLst/>
            </a:prstGeom>
            <a:noFill/>
            <a:ln>
              <a:noFill/>
            </a:ln>
          </p:spPr>
        </p:pic>
        <p:pic>
          <p:nvPicPr>
            <p:cNvPr id="533" name="Google Shape;533;p21"/>
            <p:cNvPicPr preferRelativeResize="0"/>
            <p:nvPr/>
          </p:nvPicPr>
          <p:blipFill rotWithShape="1">
            <a:blip r:embed="rId9">
              <a:alphaModFix/>
            </a:blip>
            <a:srcRect/>
            <a:stretch/>
          </p:blipFill>
          <p:spPr>
            <a:xfrm>
              <a:off x="3009601" y="1146691"/>
              <a:ext cx="121577" cy="143671"/>
            </a:xfrm>
            <a:prstGeom prst="rect">
              <a:avLst/>
            </a:prstGeom>
            <a:noFill/>
            <a:ln>
              <a:noFill/>
            </a:ln>
          </p:spPr>
        </p:pic>
        <p:pic>
          <p:nvPicPr>
            <p:cNvPr id="534" name="Google Shape;534;p21"/>
            <p:cNvPicPr preferRelativeResize="0"/>
            <p:nvPr/>
          </p:nvPicPr>
          <p:blipFill rotWithShape="1">
            <a:blip r:embed="rId10">
              <a:alphaModFix/>
            </a:blip>
            <a:srcRect/>
            <a:stretch/>
          </p:blipFill>
          <p:spPr>
            <a:xfrm>
              <a:off x="3157874" y="1146686"/>
              <a:ext cx="136613" cy="217668"/>
            </a:xfrm>
            <a:prstGeom prst="rect">
              <a:avLst/>
            </a:prstGeom>
            <a:noFill/>
            <a:ln>
              <a:noFill/>
            </a:ln>
          </p:spPr>
        </p:pic>
        <p:pic>
          <p:nvPicPr>
            <p:cNvPr id="535" name="Google Shape;535;p21"/>
            <p:cNvPicPr preferRelativeResize="0"/>
            <p:nvPr/>
          </p:nvPicPr>
          <p:blipFill rotWithShape="1">
            <a:blip r:embed="rId11">
              <a:alphaModFix/>
            </a:blip>
            <a:srcRect/>
            <a:stretch/>
          </p:blipFill>
          <p:spPr>
            <a:xfrm>
              <a:off x="3316881" y="1146691"/>
              <a:ext cx="292865" cy="183890"/>
            </a:xfrm>
            <a:prstGeom prst="rect">
              <a:avLst/>
            </a:prstGeom>
            <a:noFill/>
            <a:ln>
              <a:noFill/>
            </a:ln>
          </p:spPr>
        </p:pic>
        <p:pic>
          <p:nvPicPr>
            <p:cNvPr id="536" name="Google Shape;536;p21"/>
            <p:cNvPicPr preferRelativeResize="0"/>
            <p:nvPr/>
          </p:nvPicPr>
          <p:blipFill rotWithShape="1">
            <a:blip r:embed="rId12">
              <a:alphaModFix/>
            </a:blip>
            <a:srcRect/>
            <a:stretch/>
          </p:blipFill>
          <p:spPr>
            <a:xfrm>
              <a:off x="3635202" y="1149446"/>
              <a:ext cx="125870" cy="138152"/>
            </a:xfrm>
            <a:prstGeom prst="rect">
              <a:avLst/>
            </a:prstGeom>
            <a:noFill/>
            <a:ln>
              <a:noFill/>
            </a:ln>
          </p:spPr>
        </p:pic>
      </p:grpSp>
      <p:grpSp>
        <p:nvGrpSpPr>
          <p:cNvPr id="537" name="Google Shape;537;p21"/>
          <p:cNvGrpSpPr/>
          <p:nvPr/>
        </p:nvGrpSpPr>
        <p:grpSpPr>
          <a:xfrm>
            <a:off x="3856520" y="1087436"/>
            <a:ext cx="312200" cy="243145"/>
            <a:chOff x="3856520" y="1087436"/>
            <a:chExt cx="312200" cy="243145"/>
          </a:xfrm>
        </p:grpSpPr>
        <p:pic>
          <p:nvPicPr>
            <p:cNvPr id="538" name="Google Shape;538;p21"/>
            <p:cNvPicPr preferRelativeResize="0"/>
            <p:nvPr/>
          </p:nvPicPr>
          <p:blipFill rotWithShape="1">
            <a:blip r:embed="rId13">
              <a:alphaModFix/>
            </a:blip>
            <a:srcRect/>
            <a:stretch/>
          </p:blipFill>
          <p:spPr>
            <a:xfrm>
              <a:off x="3856520" y="1149446"/>
              <a:ext cx="154738" cy="181135"/>
            </a:xfrm>
            <a:prstGeom prst="rect">
              <a:avLst/>
            </a:prstGeom>
            <a:noFill/>
            <a:ln>
              <a:noFill/>
            </a:ln>
          </p:spPr>
        </p:pic>
        <p:pic>
          <p:nvPicPr>
            <p:cNvPr id="539" name="Google Shape;539;p21"/>
            <p:cNvPicPr preferRelativeResize="0"/>
            <p:nvPr/>
          </p:nvPicPr>
          <p:blipFill rotWithShape="1">
            <a:blip r:embed="rId14">
              <a:alphaModFix/>
            </a:blip>
            <a:srcRect/>
            <a:stretch/>
          </p:blipFill>
          <p:spPr>
            <a:xfrm>
              <a:off x="4033332" y="1087436"/>
              <a:ext cx="135388" cy="200171"/>
            </a:xfrm>
            <a:prstGeom prst="rect">
              <a:avLst/>
            </a:prstGeom>
            <a:noFill/>
            <a:ln>
              <a:noFill/>
            </a:ln>
          </p:spPr>
        </p:pic>
      </p:grpSp>
      <p:sp>
        <p:nvSpPr>
          <p:cNvPr id="540" name="Google Shape;540;p21"/>
          <p:cNvSpPr txBox="1">
            <a:spLocks noGrp="1"/>
          </p:cNvSpPr>
          <p:nvPr>
            <p:ph type="title"/>
          </p:nvPr>
        </p:nvSpPr>
        <p:spPr>
          <a:xfrm>
            <a:off x="2908677" y="3348021"/>
            <a:ext cx="3642995" cy="1282065"/>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SzPts val="1400"/>
              <a:buNone/>
            </a:pPr>
            <a:r>
              <a:rPr lang="uk-UA"/>
              <a:t>Роділ 3</a:t>
            </a:r>
            <a:endParaRPr/>
          </a:p>
        </p:txBody>
      </p:sp>
      <p:sp>
        <p:nvSpPr>
          <p:cNvPr id="541" name="Google Shape;541;p21"/>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2" name="Google Shape;542;p21"/>
          <p:cNvSpPr txBox="1"/>
          <p:nvPr/>
        </p:nvSpPr>
        <p:spPr>
          <a:xfrm>
            <a:off x="2908677" y="5813239"/>
            <a:ext cx="10626312" cy="2719319"/>
          </a:xfrm>
          <a:prstGeom prst="rect">
            <a:avLst/>
          </a:prstGeom>
          <a:noFill/>
          <a:ln>
            <a:noFill/>
          </a:ln>
        </p:spPr>
        <p:txBody>
          <a:bodyPr spcFirstLastPara="1" wrap="square" lIns="0" tIns="12050" rIns="0" bIns="0" anchor="t" anchorCtr="0">
            <a:spAutoFit/>
          </a:bodyPr>
          <a:lstStyle/>
          <a:p>
            <a:pPr marL="12700" marR="5080" lvl="0" indent="0" algn="just" rtl="0">
              <a:lnSpc>
                <a:spcPct val="121224"/>
              </a:lnSpc>
              <a:spcBef>
                <a:spcPts val="100"/>
              </a:spcBef>
              <a:spcAft>
                <a:spcPts val="0"/>
              </a:spcAft>
              <a:buClr>
                <a:srgbClr val="000000"/>
              </a:buClr>
              <a:buSzPts val="2400"/>
              <a:buFont typeface="Arial"/>
              <a:buNone/>
            </a:pPr>
            <a:r>
              <a:rPr lang="uk-UA" sz="2400" b="0" i="0" u="none" strike="noStrike" cap="none">
                <a:solidFill>
                  <a:schemeClr val="lt1"/>
                </a:solidFill>
                <a:latin typeface="Roboto"/>
                <a:ea typeface="Roboto"/>
                <a:cs typeface="Roboto"/>
                <a:sym typeface="Roboto"/>
              </a:rPr>
              <a:t>Під час дії воєнного стану вважаються поновленими на один рік без волевиявлення сторін договори оренди, суборенди, емфітевзису, суперфіцію, земельного сервітуту, строк користування земельними ділянками щодо яких закінчився після введення воєнного стану. </a:t>
            </a:r>
            <a:endParaRPr sz="1400" b="0" i="0" u="none" strike="noStrike" cap="none">
              <a:solidFill>
                <a:srgbClr val="000000"/>
              </a:solidFill>
              <a:latin typeface="Arial"/>
              <a:ea typeface="Arial"/>
              <a:cs typeface="Arial"/>
              <a:sym typeface="Arial"/>
            </a:endParaRPr>
          </a:p>
          <a:p>
            <a:pPr marL="12700" marR="5080" lvl="0" indent="0" algn="just" rtl="0">
              <a:lnSpc>
                <a:spcPct val="121224"/>
              </a:lnSpc>
              <a:spcBef>
                <a:spcPts val="100"/>
              </a:spcBef>
              <a:spcAft>
                <a:spcPts val="0"/>
              </a:spcAft>
              <a:buClr>
                <a:srgbClr val="000000"/>
              </a:buClr>
              <a:buSzPts val="2400"/>
              <a:buFont typeface="Arial"/>
              <a:buNone/>
            </a:pPr>
            <a:r>
              <a:rPr lang="uk-UA" sz="2400" b="0" i="0" u="none" strike="noStrike" cap="none">
                <a:solidFill>
                  <a:schemeClr val="lt1"/>
                </a:solidFill>
                <a:latin typeface="Roboto"/>
                <a:ea typeface="Roboto"/>
                <a:cs typeface="Roboto"/>
                <a:sym typeface="Roboto"/>
              </a:rPr>
              <a:t>Cтроки договорів оренди, що закінчилися під час дії воєнного стану, автоматично пролонгуються на один рік</a:t>
            </a:r>
            <a:endParaRPr sz="2400" b="0" i="0" u="none" strike="noStrike" cap="none">
              <a:solidFill>
                <a:schemeClr val="lt1"/>
              </a:solidFill>
              <a:latin typeface="Roboto"/>
              <a:ea typeface="Roboto"/>
              <a:cs typeface="Roboto"/>
              <a:sym typeface="Roboto"/>
            </a:endParaRPr>
          </a:p>
        </p:txBody>
      </p:sp>
      <p:pic>
        <p:nvPicPr>
          <p:cNvPr id="543" name="Google Shape;543;p21"/>
          <p:cNvPicPr preferRelativeResize="0"/>
          <p:nvPr/>
        </p:nvPicPr>
        <p:blipFill rotWithShape="1">
          <a:blip r:embed="rId15">
            <a:alphaModFix/>
          </a:blip>
          <a:srcRect/>
          <a:stretch/>
        </p:blipFill>
        <p:spPr>
          <a:xfrm>
            <a:off x="698498" y="542999"/>
            <a:ext cx="1769950" cy="1225505"/>
          </a:xfrm>
          <a:prstGeom prst="rect">
            <a:avLst/>
          </a:prstGeom>
          <a:noFill/>
          <a:ln>
            <a:noFill/>
          </a:ln>
        </p:spPr>
      </p:pic>
      <p:sp>
        <p:nvSpPr>
          <p:cNvPr id="544" name="Google Shape;544;p21"/>
          <p:cNvSpPr/>
          <p:nvPr/>
        </p:nvSpPr>
        <p:spPr>
          <a:xfrm>
            <a:off x="2682621" y="592553"/>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545" name="Google Shape;545;p21"/>
          <p:cNvGrpSpPr/>
          <p:nvPr/>
        </p:nvGrpSpPr>
        <p:grpSpPr>
          <a:xfrm>
            <a:off x="2888962" y="818658"/>
            <a:ext cx="421398" cy="260646"/>
            <a:chOff x="2888962" y="818658"/>
            <a:chExt cx="421398" cy="260646"/>
          </a:xfrm>
        </p:grpSpPr>
        <p:pic>
          <p:nvPicPr>
            <p:cNvPr id="546" name="Google Shape;546;p21"/>
            <p:cNvPicPr preferRelativeResize="0"/>
            <p:nvPr/>
          </p:nvPicPr>
          <p:blipFill rotWithShape="1">
            <a:blip r:embed="rId16">
              <a:alphaModFix/>
            </a:blip>
            <a:srcRect/>
            <a:stretch/>
          </p:blipFill>
          <p:spPr>
            <a:xfrm>
              <a:off x="2888962" y="818658"/>
              <a:ext cx="361008" cy="260646"/>
            </a:xfrm>
            <a:prstGeom prst="rect">
              <a:avLst/>
            </a:prstGeom>
            <a:noFill/>
            <a:ln>
              <a:noFill/>
            </a:ln>
          </p:spPr>
        </p:pic>
        <p:sp>
          <p:nvSpPr>
            <p:cNvPr id="547" name="Google Shape;547;p21"/>
            <p:cNvSpPr/>
            <p:nvPr/>
          </p:nvSpPr>
          <p:spPr>
            <a:xfrm>
              <a:off x="3275435"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548" name="Google Shape;548;p21"/>
          <p:cNvGrpSpPr/>
          <p:nvPr/>
        </p:nvGrpSpPr>
        <p:grpSpPr>
          <a:xfrm>
            <a:off x="3275431" y="895415"/>
            <a:ext cx="336674" cy="143671"/>
            <a:chOff x="3275431" y="895415"/>
            <a:chExt cx="336674" cy="143671"/>
          </a:xfrm>
        </p:grpSpPr>
        <p:sp>
          <p:nvSpPr>
            <p:cNvPr id="549" name="Google Shape;549;p21"/>
            <p:cNvSpPr/>
            <p:nvPr/>
          </p:nvSpPr>
          <p:spPr>
            <a:xfrm>
              <a:off x="3275431" y="897870"/>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550" name="Google Shape;550;p21"/>
            <p:cNvPicPr preferRelativeResize="0"/>
            <p:nvPr/>
          </p:nvPicPr>
          <p:blipFill rotWithShape="1">
            <a:blip r:embed="rId17">
              <a:alphaModFix/>
            </a:blip>
            <a:srcRect/>
            <a:stretch/>
          </p:blipFill>
          <p:spPr>
            <a:xfrm>
              <a:off x="3428918" y="895415"/>
              <a:ext cx="121566" cy="143671"/>
            </a:xfrm>
            <a:prstGeom prst="rect">
              <a:avLst/>
            </a:prstGeom>
            <a:noFill/>
            <a:ln>
              <a:noFill/>
            </a:ln>
          </p:spPr>
        </p:pic>
        <p:sp>
          <p:nvSpPr>
            <p:cNvPr id="551" name="Google Shape;551;p21"/>
            <p:cNvSpPr/>
            <p:nvPr/>
          </p:nvSpPr>
          <p:spPr>
            <a:xfrm>
              <a:off x="3577180"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552" name="Google Shape;552;p21"/>
          <p:cNvSpPr/>
          <p:nvPr/>
        </p:nvSpPr>
        <p:spPr>
          <a:xfrm>
            <a:off x="3577171" y="897870"/>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553" name="Google Shape;553;p21"/>
          <p:cNvGrpSpPr/>
          <p:nvPr/>
        </p:nvGrpSpPr>
        <p:grpSpPr>
          <a:xfrm>
            <a:off x="3737406" y="897870"/>
            <a:ext cx="269845" cy="138453"/>
            <a:chOff x="3737406" y="897870"/>
            <a:chExt cx="269845" cy="138453"/>
          </a:xfrm>
        </p:grpSpPr>
        <p:sp>
          <p:nvSpPr>
            <p:cNvPr id="554" name="Google Shape;554;p21"/>
            <p:cNvSpPr/>
            <p:nvPr/>
          </p:nvSpPr>
          <p:spPr>
            <a:xfrm>
              <a:off x="3737406" y="897870"/>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555" name="Google Shape;555;p21"/>
            <p:cNvPicPr preferRelativeResize="0"/>
            <p:nvPr/>
          </p:nvPicPr>
          <p:blipFill rotWithShape="1">
            <a:blip r:embed="rId7">
              <a:alphaModFix/>
            </a:blip>
            <a:srcRect/>
            <a:stretch/>
          </p:blipFill>
          <p:spPr>
            <a:xfrm>
              <a:off x="3891517" y="898171"/>
              <a:ext cx="115734" cy="138152"/>
            </a:xfrm>
            <a:prstGeom prst="rect">
              <a:avLst/>
            </a:prstGeom>
            <a:noFill/>
            <a:ln>
              <a:noFill/>
            </a:ln>
          </p:spPr>
        </p:pic>
      </p:grpSp>
      <p:grpSp>
        <p:nvGrpSpPr>
          <p:cNvPr id="556" name="Google Shape;556;p21"/>
          <p:cNvGrpSpPr/>
          <p:nvPr/>
        </p:nvGrpSpPr>
        <p:grpSpPr>
          <a:xfrm>
            <a:off x="2880981" y="1199474"/>
            <a:ext cx="880091" cy="217668"/>
            <a:chOff x="2880981" y="1199474"/>
            <a:chExt cx="880091" cy="217668"/>
          </a:xfrm>
        </p:grpSpPr>
        <p:pic>
          <p:nvPicPr>
            <p:cNvPr id="557" name="Google Shape;557;p21"/>
            <p:cNvPicPr preferRelativeResize="0"/>
            <p:nvPr/>
          </p:nvPicPr>
          <p:blipFill rotWithShape="1">
            <a:blip r:embed="rId18">
              <a:alphaModFix/>
            </a:blip>
            <a:srcRect/>
            <a:stretch/>
          </p:blipFill>
          <p:spPr>
            <a:xfrm>
              <a:off x="2880981" y="1199476"/>
              <a:ext cx="106227" cy="143671"/>
            </a:xfrm>
            <a:prstGeom prst="rect">
              <a:avLst/>
            </a:prstGeom>
            <a:noFill/>
            <a:ln>
              <a:noFill/>
            </a:ln>
          </p:spPr>
        </p:pic>
        <p:pic>
          <p:nvPicPr>
            <p:cNvPr id="558" name="Google Shape;558;p21"/>
            <p:cNvPicPr preferRelativeResize="0"/>
            <p:nvPr/>
          </p:nvPicPr>
          <p:blipFill rotWithShape="1">
            <a:blip r:embed="rId19">
              <a:alphaModFix/>
            </a:blip>
            <a:srcRect/>
            <a:stretch/>
          </p:blipFill>
          <p:spPr>
            <a:xfrm>
              <a:off x="3009601" y="1199479"/>
              <a:ext cx="121577" cy="143671"/>
            </a:xfrm>
            <a:prstGeom prst="rect">
              <a:avLst/>
            </a:prstGeom>
            <a:noFill/>
            <a:ln>
              <a:noFill/>
            </a:ln>
          </p:spPr>
        </p:pic>
        <p:pic>
          <p:nvPicPr>
            <p:cNvPr id="559" name="Google Shape;559;p21"/>
            <p:cNvPicPr preferRelativeResize="0"/>
            <p:nvPr/>
          </p:nvPicPr>
          <p:blipFill rotWithShape="1">
            <a:blip r:embed="rId10">
              <a:alphaModFix/>
            </a:blip>
            <a:srcRect/>
            <a:stretch/>
          </p:blipFill>
          <p:spPr>
            <a:xfrm>
              <a:off x="3157874" y="1199474"/>
              <a:ext cx="136613" cy="217668"/>
            </a:xfrm>
            <a:prstGeom prst="rect">
              <a:avLst/>
            </a:prstGeom>
            <a:noFill/>
            <a:ln>
              <a:noFill/>
            </a:ln>
          </p:spPr>
        </p:pic>
        <p:pic>
          <p:nvPicPr>
            <p:cNvPr id="560" name="Google Shape;560;p21"/>
            <p:cNvPicPr preferRelativeResize="0"/>
            <p:nvPr/>
          </p:nvPicPr>
          <p:blipFill rotWithShape="1">
            <a:blip r:embed="rId20">
              <a:alphaModFix/>
            </a:blip>
            <a:srcRect/>
            <a:stretch/>
          </p:blipFill>
          <p:spPr>
            <a:xfrm>
              <a:off x="3316881" y="1199479"/>
              <a:ext cx="292865" cy="183889"/>
            </a:xfrm>
            <a:prstGeom prst="rect">
              <a:avLst/>
            </a:prstGeom>
            <a:noFill/>
            <a:ln>
              <a:noFill/>
            </a:ln>
          </p:spPr>
        </p:pic>
        <p:pic>
          <p:nvPicPr>
            <p:cNvPr id="561" name="Google Shape;561;p21"/>
            <p:cNvPicPr preferRelativeResize="0"/>
            <p:nvPr/>
          </p:nvPicPr>
          <p:blipFill rotWithShape="1">
            <a:blip r:embed="rId12">
              <a:alphaModFix/>
            </a:blip>
            <a:srcRect/>
            <a:stretch/>
          </p:blipFill>
          <p:spPr>
            <a:xfrm>
              <a:off x="3635202" y="1202234"/>
              <a:ext cx="125870" cy="138152"/>
            </a:xfrm>
            <a:prstGeom prst="rect">
              <a:avLst/>
            </a:prstGeom>
            <a:noFill/>
            <a:ln>
              <a:noFill/>
            </a:ln>
          </p:spPr>
        </p:pic>
      </p:grpSp>
      <p:grpSp>
        <p:nvGrpSpPr>
          <p:cNvPr id="562" name="Google Shape;562;p21"/>
          <p:cNvGrpSpPr/>
          <p:nvPr/>
        </p:nvGrpSpPr>
        <p:grpSpPr>
          <a:xfrm>
            <a:off x="3856520" y="1140223"/>
            <a:ext cx="312200" cy="243145"/>
            <a:chOff x="3856520" y="1140223"/>
            <a:chExt cx="312200" cy="243145"/>
          </a:xfrm>
        </p:grpSpPr>
        <p:pic>
          <p:nvPicPr>
            <p:cNvPr id="563" name="Google Shape;563;p21"/>
            <p:cNvPicPr preferRelativeResize="0"/>
            <p:nvPr/>
          </p:nvPicPr>
          <p:blipFill rotWithShape="1">
            <a:blip r:embed="rId13">
              <a:alphaModFix/>
            </a:blip>
            <a:srcRect/>
            <a:stretch/>
          </p:blipFill>
          <p:spPr>
            <a:xfrm>
              <a:off x="3856520" y="1202233"/>
              <a:ext cx="154738" cy="181135"/>
            </a:xfrm>
            <a:prstGeom prst="rect">
              <a:avLst/>
            </a:prstGeom>
            <a:noFill/>
            <a:ln>
              <a:noFill/>
            </a:ln>
          </p:spPr>
        </p:pic>
        <p:pic>
          <p:nvPicPr>
            <p:cNvPr id="564" name="Google Shape;564;p21"/>
            <p:cNvPicPr preferRelativeResize="0"/>
            <p:nvPr/>
          </p:nvPicPr>
          <p:blipFill rotWithShape="1">
            <a:blip r:embed="rId21">
              <a:alphaModFix/>
            </a:blip>
            <a:srcRect/>
            <a:stretch/>
          </p:blipFill>
          <p:spPr>
            <a:xfrm>
              <a:off x="4033332" y="1140223"/>
              <a:ext cx="135388" cy="200171"/>
            </a:xfrm>
            <a:prstGeom prst="rect">
              <a:avLst/>
            </a:prstGeom>
            <a:noFill/>
            <a:ln>
              <a:noFill/>
            </a:ln>
          </p:spPr>
        </p:pic>
      </p:grpSp>
      <p:grpSp>
        <p:nvGrpSpPr>
          <p:cNvPr id="565" name="Google Shape;565;p21"/>
          <p:cNvGrpSpPr/>
          <p:nvPr/>
        </p:nvGrpSpPr>
        <p:grpSpPr>
          <a:xfrm>
            <a:off x="15839399" y="5235"/>
            <a:ext cx="3204210" cy="1150620"/>
            <a:chOff x="15839399" y="5235"/>
            <a:chExt cx="3204210" cy="1150620"/>
          </a:xfrm>
        </p:grpSpPr>
        <p:sp>
          <p:nvSpPr>
            <p:cNvPr id="566" name="Google Shape;566;p21"/>
            <p:cNvSpPr/>
            <p:nvPr/>
          </p:nvSpPr>
          <p:spPr>
            <a:xfrm>
              <a:off x="15839399" y="5235"/>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567" name="Google Shape;567;p21"/>
            <p:cNvPicPr preferRelativeResize="0"/>
            <p:nvPr/>
          </p:nvPicPr>
          <p:blipFill rotWithShape="1">
            <a:blip r:embed="rId22">
              <a:alphaModFix/>
            </a:blip>
            <a:srcRect/>
            <a:stretch/>
          </p:blipFill>
          <p:spPr>
            <a:xfrm>
              <a:off x="15985995" y="37653"/>
              <a:ext cx="2847977" cy="1058532"/>
            </a:xfrm>
            <a:prstGeom prst="rect">
              <a:avLst/>
            </a:prstGeom>
            <a:noFill/>
            <a:ln>
              <a:noFill/>
            </a:ln>
          </p:spPr>
        </p:pic>
      </p:grpSp>
      <p:sp>
        <p:nvSpPr>
          <p:cNvPr id="568" name="Google Shape;568;p21"/>
          <p:cNvSpPr txBox="1"/>
          <p:nvPr/>
        </p:nvSpPr>
        <p:spPr>
          <a:xfrm>
            <a:off x="2908677" y="3825875"/>
            <a:ext cx="12930722" cy="2043493"/>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6600"/>
              <a:buFont typeface="Arial"/>
              <a:buNone/>
            </a:pPr>
            <a:r>
              <a:rPr lang="uk-UA" sz="6600" b="1" i="0" u="none" strike="noStrike" cap="none">
                <a:solidFill>
                  <a:srgbClr val="FFDE17"/>
                </a:solidFill>
                <a:latin typeface="Roboto"/>
                <a:ea typeface="Roboto"/>
                <a:cs typeface="Roboto"/>
                <a:sym typeface="Roboto"/>
              </a:rPr>
              <a:t>1. Якщо строк користування закінчився після введення ВС</a:t>
            </a:r>
            <a:endParaRPr sz="6600" b="1" i="0" u="none" strike="noStrike" cap="none">
              <a:solidFill>
                <a:srgbClr val="FFDE17"/>
              </a:solidFill>
              <a:latin typeface="Roboto"/>
              <a:ea typeface="Roboto"/>
              <a:cs typeface="Roboto"/>
              <a:sym typeface="Roboto"/>
            </a:endParaRPr>
          </a:p>
        </p:txBody>
      </p:sp>
      <p:sp>
        <p:nvSpPr>
          <p:cNvPr id="569" name="Google Shape;569;p21"/>
          <p:cNvSpPr/>
          <p:nvPr/>
        </p:nvSpPr>
        <p:spPr>
          <a:xfrm>
            <a:off x="2659604" y="4100351"/>
            <a:ext cx="20955" cy="4859020"/>
          </a:xfrm>
          <a:custGeom>
            <a:avLst/>
            <a:gdLst/>
            <a:ahLst/>
            <a:cxnLst/>
            <a:rect l="l" t="t" r="r" b="b"/>
            <a:pathLst>
              <a:path w="20955" h="4859020" extrusionOk="0">
                <a:moveTo>
                  <a:pt x="20941" y="0"/>
                </a:moveTo>
                <a:lnTo>
                  <a:pt x="0" y="0"/>
                </a:lnTo>
                <a:lnTo>
                  <a:pt x="0" y="4858490"/>
                </a:lnTo>
                <a:lnTo>
                  <a:pt x="20941" y="4858490"/>
                </a:lnTo>
                <a:lnTo>
                  <a:pt x="2094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DE17"/>
              </a:solidFill>
              <a:latin typeface="Arial"/>
              <a:ea typeface="Arial"/>
              <a:cs typeface="Arial"/>
              <a:sym typeface="Arial"/>
            </a:endParaRPr>
          </a:p>
        </p:txBody>
      </p:sp>
      <p:sp>
        <p:nvSpPr>
          <p:cNvPr id="570" name="Google Shape;570;p21"/>
          <p:cNvSpPr/>
          <p:nvPr/>
        </p:nvSpPr>
        <p:spPr>
          <a:xfrm>
            <a:off x="2687526" y="3856366"/>
            <a:ext cx="20955" cy="5131435"/>
          </a:xfrm>
          <a:custGeom>
            <a:avLst/>
            <a:gdLst/>
            <a:ahLst/>
            <a:cxnLst/>
            <a:rect l="l" t="t" r="r" b="b"/>
            <a:pathLst>
              <a:path w="20954" h="5131434" extrusionOk="0">
                <a:moveTo>
                  <a:pt x="20941" y="0"/>
                </a:moveTo>
                <a:lnTo>
                  <a:pt x="0" y="0"/>
                </a:lnTo>
                <a:lnTo>
                  <a:pt x="0" y="5131163"/>
                </a:lnTo>
                <a:lnTo>
                  <a:pt x="20941" y="5131163"/>
                </a:lnTo>
                <a:lnTo>
                  <a:pt x="20941"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571" name="Google Shape;571;p21"/>
          <p:cNvPicPr preferRelativeResize="0"/>
          <p:nvPr/>
        </p:nvPicPr>
        <p:blipFill rotWithShape="1">
          <a:blip r:embed="rId23">
            <a:alphaModFix/>
          </a:blip>
          <a:srcRect/>
          <a:stretch/>
        </p:blipFill>
        <p:spPr>
          <a:xfrm>
            <a:off x="13763107" y="4612935"/>
            <a:ext cx="6340993" cy="65731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22"/>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7" name="Google Shape;577;p22"/>
          <p:cNvSpPr/>
          <p:nvPr/>
        </p:nvSpPr>
        <p:spPr>
          <a:xfrm>
            <a:off x="13897972" y="1080149"/>
            <a:ext cx="2921000" cy="2908300"/>
          </a:xfrm>
          <a:custGeom>
            <a:avLst/>
            <a:gdLst/>
            <a:ahLst/>
            <a:cxnLst/>
            <a:rect l="l" t="t" r="r" b="b"/>
            <a:pathLst>
              <a:path w="2921000" h="2908300" extrusionOk="0">
                <a:moveTo>
                  <a:pt x="2177872" y="1448092"/>
                </a:moveTo>
                <a:lnTo>
                  <a:pt x="2176348" y="1400975"/>
                </a:lnTo>
                <a:lnTo>
                  <a:pt x="2171789" y="1354493"/>
                </a:lnTo>
                <a:lnTo>
                  <a:pt x="2164397" y="1309243"/>
                </a:lnTo>
                <a:lnTo>
                  <a:pt x="2154161" y="1264831"/>
                </a:lnTo>
                <a:lnTo>
                  <a:pt x="2141220" y="1221498"/>
                </a:lnTo>
                <a:lnTo>
                  <a:pt x="2125662" y="1179360"/>
                </a:lnTo>
                <a:lnTo>
                  <a:pt x="2107590" y="1138491"/>
                </a:lnTo>
                <a:lnTo>
                  <a:pt x="2087105" y="1098994"/>
                </a:lnTo>
                <a:lnTo>
                  <a:pt x="2064270" y="1060983"/>
                </a:lnTo>
                <a:lnTo>
                  <a:pt x="2039213" y="1024534"/>
                </a:lnTo>
                <a:lnTo>
                  <a:pt x="2012022" y="989736"/>
                </a:lnTo>
                <a:lnTo>
                  <a:pt x="1982787" y="956703"/>
                </a:lnTo>
                <a:lnTo>
                  <a:pt x="1951596" y="925525"/>
                </a:lnTo>
                <a:lnTo>
                  <a:pt x="1918563" y="896289"/>
                </a:lnTo>
                <a:lnTo>
                  <a:pt x="1883765" y="869086"/>
                </a:lnTo>
                <a:lnTo>
                  <a:pt x="1847316" y="844029"/>
                </a:lnTo>
                <a:lnTo>
                  <a:pt x="1840801" y="840130"/>
                </a:lnTo>
                <a:lnTo>
                  <a:pt x="1840801" y="1448092"/>
                </a:lnTo>
                <a:lnTo>
                  <a:pt x="1837829" y="1495755"/>
                </a:lnTo>
                <a:lnTo>
                  <a:pt x="1829155" y="1541678"/>
                </a:lnTo>
                <a:lnTo>
                  <a:pt x="1815147" y="1585506"/>
                </a:lnTo>
                <a:lnTo>
                  <a:pt x="1796148" y="1626844"/>
                </a:lnTo>
                <a:lnTo>
                  <a:pt x="1772526" y="1665376"/>
                </a:lnTo>
                <a:lnTo>
                  <a:pt x="1744637" y="1700707"/>
                </a:lnTo>
                <a:lnTo>
                  <a:pt x="1712849" y="1732495"/>
                </a:lnTo>
                <a:lnTo>
                  <a:pt x="1677504" y="1760385"/>
                </a:lnTo>
                <a:lnTo>
                  <a:pt x="1638973" y="1784007"/>
                </a:lnTo>
                <a:lnTo>
                  <a:pt x="1597621" y="1803006"/>
                </a:lnTo>
                <a:lnTo>
                  <a:pt x="1553806" y="1817014"/>
                </a:lnTo>
                <a:lnTo>
                  <a:pt x="1507871" y="1825688"/>
                </a:lnTo>
                <a:lnTo>
                  <a:pt x="1460195" y="1828660"/>
                </a:lnTo>
                <a:lnTo>
                  <a:pt x="1412519" y="1825688"/>
                </a:lnTo>
                <a:lnTo>
                  <a:pt x="1366596" y="1817014"/>
                </a:lnTo>
                <a:lnTo>
                  <a:pt x="1322781" y="1803006"/>
                </a:lnTo>
                <a:lnTo>
                  <a:pt x="1281442" y="1784007"/>
                </a:lnTo>
                <a:lnTo>
                  <a:pt x="1242910" y="1760385"/>
                </a:lnTo>
                <a:lnTo>
                  <a:pt x="1207579" y="1732495"/>
                </a:lnTo>
                <a:lnTo>
                  <a:pt x="1175791" y="1700707"/>
                </a:lnTo>
                <a:lnTo>
                  <a:pt x="1147902" y="1665376"/>
                </a:lnTo>
                <a:lnTo>
                  <a:pt x="1124280" y="1626844"/>
                </a:lnTo>
                <a:lnTo>
                  <a:pt x="1105281" y="1585506"/>
                </a:lnTo>
                <a:lnTo>
                  <a:pt x="1091260" y="1541678"/>
                </a:lnTo>
                <a:lnTo>
                  <a:pt x="1082598" y="1495755"/>
                </a:lnTo>
                <a:lnTo>
                  <a:pt x="1079627" y="1448092"/>
                </a:lnTo>
                <a:lnTo>
                  <a:pt x="1082598" y="1400416"/>
                </a:lnTo>
                <a:lnTo>
                  <a:pt x="1091260" y="1354493"/>
                </a:lnTo>
                <a:lnTo>
                  <a:pt x="1105281" y="1310678"/>
                </a:lnTo>
                <a:lnTo>
                  <a:pt x="1124280" y="1269326"/>
                </a:lnTo>
                <a:lnTo>
                  <a:pt x="1147902" y="1230807"/>
                </a:lnTo>
                <a:lnTo>
                  <a:pt x="1175791" y="1195463"/>
                </a:lnTo>
                <a:lnTo>
                  <a:pt x="1207579" y="1163675"/>
                </a:lnTo>
                <a:lnTo>
                  <a:pt x="1242910" y="1135799"/>
                </a:lnTo>
                <a:lnTo>
                  <a:pt x="1281442" y="1112177"/>
                </a:lnTo>
                <a:lnTo>
                  <a:pt x="1322781" y="1093177"/>
                </a:lnTo>
                <a:lnTo>
                  <a:pt x="1366596" y="1079157"/>
                </a:lnTo>
                <a:lnTo>
                  <a:pt x="1412519" y="1070483"/>
                </a:lnTo>
                <a:lnTo>
                  <a:pt x="1460195" y="1067511"/>
                </a:lnTo>
                <a:lnTo>
                  <a:pt x="1507871" y="1070483"/>
                </a:lnTo>
                <a:lnTo>
                  <a:pt x="1553806" y="1079157"/>
                </a:lnTo>
                <a:lnTo>
                  <a:pt x="1597621" y="1093177"/>
                </a:lnTo>
                <a:lnTo>
                  <a:pt x="1638973" y="1112177"/>
                </a:lnTo>
                <a:lnTo>
                  <a:pt x="1677504" y="1135799"/>
                </a:lnTo>
                <a:lnTo>
                  <a:pt x="1712849" y="1163675"/>
                </a:lnTo>
                <a:lnTo>
                  <a:pt x="1744637" y="1195463"/>
                </a:lnTo>
                <a:lnTo>
                  <a:pt x="1772526" y="1230807"/>
                </a:lnTo>
                <a:lnTo>
                  <a:pt x="1796148" y="1269326"/>
                </a:lnTo>
                <a:lnTo>
                  <a:pt x="1815147" y="1310678"/>
                </a:lnTo>
                <a:lnTo>
                  <a:pt x="1829155" y="1354493"/>
                </a:lnTo>
                <a:lnTo>
                  <a:pt x="1837829" y="1400416"/>
                </a:lnTo>
                <a:lnTo>
                  <a:pt x="1840801" y="1448092"/>
                </a:lnTo>
                <a:lnTo>
                  <a:pt x="1840801" y="840130"/>
                </a:lnTo>
                <a:lnTo>
                  <a:pt x="1769808" y="800709"/>
                </a:lnTo>
                <a:lnTo>
                  <a:pt x="1728939" y="782650"/>
                </a:lnTo>
                <a:lnTo>
                  <a:pt x="1686788" y="767092"/>
                </a:lnTo>
                <a:lnTo>
                  <a:pt x="1643456" y="754151"/>
                </a:lnTo>
                <a:lnTo>
                  <a:pt x="1599044" y="743927"/>
                </a:lnTo>
                <a:lnTo>
                  <a:pt x="1553629" y="736498"/>
                </a:lnTo>
                <a:lnTo>
                  <a:pt x="1507312" y="731977"/>
                </a:lnTo>
                <a:lnTo>
                  <a:pt x="1460195" y="730440"/>
                </a:lnTo>
                <a:lnTo>
                  <a:pt x="1413078" y="731977"/>
                </a:lnTo>
                <a:lnTo>
                  <a:pt x="1366774" y="736498"/>
                </a:lnTo>
                <a:lnTo>
                  <a:pt x="1321358" y="743927"/>
                </a:lnTo>
                <a:lnTo>
                  <a:pt x="1276934" y="754151"/>
                </a:lnTo>
                <a:lnTo>
                  <a:pt x="1233601" y="767092"/>
                </a:lnTo>
                <a:lnTo>
                  <a:pt x="1191463" y="782650"/>
                </a:lnTo>
                <a:lnTo>
                  <a:pt x="1150594" y="800709"/>
                </a:lnTo>
                <a:lnTo>
                  <a:pt x="1111110" y="821207"/>
                </a:lnTo>
                <a:lnTo>
                  <a:pt x="1073086" y="844029"/>
                </a:lnTo>
                <a:lnTo>
                  <a:pt x="1036637" y="869086"/>
                </a:lnTo>
                <a:lnTo>
                  <a:pt x="1001852" y="896289"/>
                </a:lnTo>
                <a:lnTo>
                  <a:pt x="968806" y="925525"/>
                </a:lnTo>
                <a:lnTo>
                  <a:pt x="937628" y="956703"/>
                </a:lnTo>
                <a:lnTo>
                  <a:pt x="908392" y="989736"/>
                </a:lnTo>
                <a:lnTo>
                  <a:pt x="881202" y="1024534"/>
                </a:lnTo>
                <a:lnTo>
                  <a:pt x="856145" y="1060983"/>
                </a:lnTo>
                <a:lnTo>
                  <a:pt x="833323" y="1098994"/>
                </a:lnTo>
                <a:lnTo>
                  <a:pt x="812825" y="1138491"/>
                </a:lnTo>
                <a:lnTo>
                  <a:pt x="794753" y="1179360"/>
                </a:lnTo>
                <a:lnTo>
                  <a:pt x="779195" y="1221498"/>
                </a:lnTo>
                <a:lnTo>
                  <a:pt x="766267" y="1264831"/>
                </a:lnTo>
                <a:lnTo>
                  <a:pt x="756031" y="1309243"/>
                </a:lnTo>
                <a:lnTo>
                  <a:pt x="748614" y="1354658"/>
                </a:lnTo>
                <a:lnTo>
                  <a:pt x="744080" y="1400975"/>
                </a:lnTo>
                <a:lnTo>
                  <a:pt x="742556" y="1448092"/>
                </a:lnTo>
                <a:lnTo>
                  <a:pt x="744080" y="1495209"/>
                </a:lnTo>
                <a:lnTo>
                  <a:pt x="748639" y="1541678"/>
                </a:lnTo>
                <a:lnTo>
                  <a:pt x="756031" y="1586928"/>
                </a:lnTo>
                <a:lnTo>
                  <a:pt x="766267" y="1631353"/>
                </a:lnTo>
                <a:lnTo>
                  <a:pt x="779195" y="1674672"/>
                </a:lnTo>
                <a:lnTo>
                  <a:pt x="794753" y="1716824"/>
                </a:lnTo>
                <a:lnTo>
                  <a:pt x="812825" y="1757692"/>
                </a:lnTo>
                <a:lnTo>
                  <a:pt x="833323" y="1797177"/>
                </a:lnTo>
                <a:lnTo>
                  <a:pt x="856145" y="1835200"/>
                </a:lnTo>
                <a:lnTo>
                  <a:pt x="881202" y="1871649"/>
                </a:lnTo>
                <a:lnTo>
                  <a:pt x="908392" y="1906435"/>
                </a:lnTo>
                <a:lnTo>
                  <a:pt x="937628" y="1939480"/>
                </a:lnTo>
                <a:lnTo>
                  <a:pt x="968806" y="1970659"/>
                </a:lnTo>
                <a:lnTo>
                  <a:pt x="1001852" y="1999894"/>
                </a:lnTo>
                <a:lnTo>
                  <a:pt x="1036637" y="2027085"/>
                </a:lnTo>
                <a:lnTo>
                  <a:pt x="1073086" y="2052142"/>
                </a:lnTo>
                <a:lnTo>
                  <a:pt x="1111110" y="2074964"/>
                </a:lnTo>
                <a:lnTo>
                  <a:pt x="1150594" y="2095461"/>
                </a:lnTo>
                <a:lnTo>
                  <a:pt x="1191463" y="2113534"/>
                </a:lnTo>
                <a:lnTo>
                  <a:pt x="1233601" y="2129091"/>
                </a:lnTo>
                <a:lnTo>
                  <a:pt x="1276934" y="2142020"/>
                </a:lnTo>
                <a:lnTo>
                  <a:pt x="1321358" y="2152256"/>
                </a:lnTo>
                <a:lnTo>
                  <a:pt x="1366774" y="2159673"/>
                </a:lnTo>
                <a:lnTo>
                  <a:pt x="1413078" y="2164207"/>
                </a:lnTo>
                <a:lnTo>
                  <a:pt x="1460195" y="2165731"/>
                </a:lnTo>
                <a:lnTo>
                  <a:pt x="1507312" y="2164207"/>
                </a:lnTo>
                <a:lnTo>
                  <a:pt x="1553629" y="2159673"/>
                </a:lnTo>
                <a:lnTo>
                  <a:pt x="1599044" y="2152256"/>
                </a:lnTo>
                <a:lnTo>
                  <a:pt x="1643456" y="2142020"/>
                </a:lnTo>
                <a:lnTo>
                  <a:pt x="1686788" y="2129091"/>
                </a:lnTo>
                <a:lnTo>
                  <a:pt x="1728939" y="2113534"/>
                </a:lnTo>
                <a:lnTo>
                  <a:pt x="1769808" y="2095461"/>
                </a:lnTo>
                <a:lnTo>
                  <a:pt x="1809292" y="2074964"/>
                </a:lnTo>
                <a:lnTo>
                  <a:pt x="1847316" y="2052142"/>
                </a:lnTo>
                <a:lnTo>
                  <a:pt x="1883765" y="2027085"/>
                </a:lnTo>
                <a:lnTo>
                  <a:pt x="1918563" y="1999894"/>
                </a:lnTo>
                <a:lnTo>
                  <a:pt x="1951596" y="1970659"/>
                </a:lnTo>
                <a:lnTo>
                  <a:pt x="1982787" y="1939480"/>
                </a:lnTo>
                <a:lnTo>
                  <a:pt x="2012022" y="1906435"/>
                </a:lnTo>
                <a:lnTo>
                  <a:pt x="2039213" y="1871649"/>
                </a:lnTo>
                <a:lnTo>
                  <a:pt x="2064270" y="1835200"/>
                </a:lnTo>
                <a:lnTo>
                  <a:pt x="2068195" y="1828660"/>
                </a:lnTo>
                <a:lnTo>
                  <a:pt x="2087105" y="1797177"/>
                </a:lnTo>
                <a:lnTo>
                  <a:pt x="2107590" y="1757692"/>
                </a:lnTo>
                <a:lnTo>
                  <a:pt x="2125662" y="1716824"/>
                </a:lnTo>
                <a:lnTo>
                  <a:pt x="2141220" y="1674672"/>
                </a:lnTo>
                <a:lnTo>
                  <a:pt x="2154161" y="1631353"/>
                </a:lnTo>
                <a:lnTo>
                  <a:pt x="2164397" y="1586928"/>
                </a:lnTo>
                <a:lnTo>
                  <a:pt x="2171814" y="1541513"/>
                </a:lnTo>
                <a:lnTo>
                  <a:pt x="2176348" y="1495209"/>
                </a:lnTo>
                <a:lnTo>
                  <a:pt x="2177872" y="1448092"/>
                </a:lnTo>
                <a:close/>
              </a:path>
              <a:path w="2921000" h="2908300" extrusionOk="0">
                <a:moveTo>
                  <a:pt x="2920415" y="1460500"/>
                </a:moveTo>
                <a:lnTo>
                  <a:pt x="2919628" y="1409700"/>
                </a:lnTo>
                <a:lnTo>
                  <a:pt x="2917304" y="1358900"/>
                </a:lnTo>
                <a:lnTo>
                  <a:pt x="2913443" y="1308100"/>
                </a:lnTo>
                <a:lnTo>
                  <a:pt x="2908096" y="1270000"/>
                </a:lnTo>
                <a:lnTo>
                  <a:pt x="2901264" y="1219200"/>
                </a:lnTo>
                <a:lnTo>
                  <a:pt x="2892983" y="1168400"/>
                </a:lnTo>
                <a:lnTo>
                  <a:pt x="2883281" y="1130300"/>
                </a:lnTo>
                <a:lnTo>
                  <a:pt x="2872181" y="1079500"/>
                </a:lnTo>
                <a:lnTo>
                  <a:pt x="2859684" y="1041400"/>
                </a:lnTo>
                <a:lnTo>
                  <a:pt x="2845854" y="990600"/>
                </a:lnTo>
                <a:lnTo>
                  <a:pt x="2830677" y="952500"/>
                </a:lnTo>
                <a:lnTo>
                  <a:pt x="2814205" y="901700"/>
                </a:lnTo>
                <a:lnTo>
                  <a:pt x="2796451" y="863600"/>
                </a:lnTo>
                <a:lnTo>
                  <a:pt x="2777426" y="825500"/>
                </a:lnTo>
                <a:lnTo>
                  <a:pt x="2757182" y="787400"/>
                </a:lnTo>
                <a:lnTo>
                  <a:pt x="2735732" y="749300"/>
                </a:lnTo>
                <a:lnTo>
                  <a:pt x="2713088" y="711200"/>
                </a:lnTo>
                <a:lnTo>
                  <a:pt x="2689288" y="673100"/>
                </a:lnTo>
                <a:lnTo>
                  <a:pt x="2664358" y="635000"/>
                </a:lnTo>
                <a:lnTo>
                  <a:pt x="2638310" y="596900"/>
                </a:lnTo>
                <a:lnTo>
                  <a:pt x="2611170" y="558800"/>
                </a:lnTo>
                <a:lnTo>
                  <a:pt x="2583345" y="521208"/>
                </a:lnTo>
                <a:lnTo>
                  <a:pt x="2583345" y="1460500"/>
                </a:lnTo>
                <a:lnTo>
                  <a:pt x="2582303" y="1498600"/>
                </a:lnTo>
                <a:lnTo>
                  <a:pt x="2579217" y="1549400"/>
                </a:lnTo>
                <a:lnTo>
                  <a:pt x="2574112" y="1600200"/>
                </a:lnTo>
                <a:lnTo>
                  <a:pt x="2567051" y="1651000"/>
                </a:lnTo>
                <a:lnTo>
                  <a:pt x="2558059" y="1689100"/>
                </a:lnTo>
                <a:lnTo>
                  <a:pt x="2547188" y="1739900"/>
                </a:lnTo>
                <a:lnTo>
                  <a:pt x="2534488" y="1778000"/>
                </a:lnTo>
                <a:lnTo>
                  <a:pt x="2519972" y="1828800"/>
                </a:lnTo>
                <a:lnTo>
                  <a:pt x="2503716" y="1866900"/>
                </a:lnTo>
                <a:lnTo>
                  <a:pt x="2485745" y="1917700"/>
                </a:lnTo>
                <a:lnTo>
                  <a:pt x="2466111" y="1955800"/>
                </a:lnTo>
                <a:lnTo>
                  <a:pt x="2444839" y="1993900"/>
                </a:lnTo>
                <a:lnTo>
                  <a:pt x="2421991" y="2032000"/>
                </a:lnTo>
                <a:lnTo>
                  <a:pt x="2397595" y="2070100"/>
                </a:lnTo>
                <a:lnTo>
                  <a:pt x="2371712" y="2108200"/>
                </a:lnTo>
                <a:lnTo>
                  <a:pt x="2344369" y="2146300"/>
                </a:lnTo>
                <a:lnTo>
                  <a:pt x="2315603" y="2184400"/>
                </a:lnTo>
                <a:lnTo>
                  <a:pt x="2285466" y="2209800"/>
                </a:lnTo>
                <a:lnTo>
                  <a:pt x="2254008" y="2247900"/>
                </a:lnTo>
                <a:lnTo>
                  <a:pt x="2221255" y="2286000"/>
                </a:lnTo>
                <a:lnTo>
                  <a:pt x="2187270" y="2311400"/>
                </a:lnTo>
                <a:lnTo>
                  <a:pt x="2152078" y="2336800"/>
                </a:lnTo>
                <a:lnTo>
                  <a:pt x="2115718" y="2362200"/>
                </a:lnTo>
                <a:lnTo>
                  <a:pt x="2078253" y="2387600"/>
                </a:lnTo>
                <a:lnTo>
                  <a:pt x="2039708" y="2413000"/>
                </a:lnTo>
                <a:lnTo>
                  <a:pt x="2000135" y="2438400"/>
                </a:lnTo>
                <a:lnTo>
                  <a:pt x="1959571" y="2463800"/>
                </a:lnTo>
                <a:lnTo>
                  <a:pt x="1918055" y="2476500"/>
                </a:lnTo>
                <a:lnTo>
                  <a:pt x="1875637" y="2501900"/>
                </a:lnTo>
                <a:lnTo>
                  <a:pt x="1832356" y="2514600"/>
                </a:lnTo>
                <a:lnTo>
                  <a:pt x="1651469" y="2565400"/>
                </a:lnTo>
                <a:lnTo>
                  <a:pt x="1604518" y="2565400"/>
                </a:lnTo>
                <a:lnTo>
                  <a:pt x="1556969" y="2578100"/>
                </a:lnTo>
                <a:lnTo>
                  <a:pt x="1363433" y="2578100"/>
                </a:lnTo>
                <a:lnTo>
                  <a:pt x="1315872" y="2565400"/>
                </a:lnTo>
                <a:lnTo>
                  <a:pt x="1268920" y="2565400"/>
                </a:lnTo>
                <a:lnTo>
                  <a:pt x="1088034" y="2514600"/>
                </a:lnTo>
                <a:lnTo>
                  <a:pt x="1044765" y="2501900"/>
                </a:lnTo>
                <a:lnTo>
                  <a:pt x="1002347" y="2476500"/>
                </a:lnTo>
                <a:lnTo>
                  <a:pt x="960831" y="2463800"/>
                </a:lnTo>
                <a:lnTo>
                  <a:pt x="920267" y="2438400"/>
                </a:lnTo>
                <a:lnTo>
                  <a:pt x="880694" y="2413000"/>
                </a:lnTo>
                <a:lnTo>
                  <a:pt x="842149" y="2387600"/>
                </a:lnTo>
                <a:lnTo>
                  <a:pt x="804684" y="2362200"/>
                </a:lnTo>
                <a:lnTo>
                  <a:pt x="768324" y="2336800"/>
                </a:lnTo>
                <a:lnTo>
                  <a:pt x="733132" y="2311400"/>
                </a:lnTo>
                <a:lnTo>
                  <a:pt x="699147" y="2286000"/>
                </a:lnTo>
                <a:lnTo>
                  <a:pt x="666394" y="2247900"/>
                </a:lnTo>
                <a:lnTo>
                  <a:pt x="634936" y="2209800"/>
                </a:lnTo>
                <a:lnTo>
                  <a:pt x="604799" y="2184400"/>
                </a:lnTo>
                <a:lnTo>
                  <a:pt x="576046" y="2146300"/>
                </a:lnTo>
                <a:lnTo>
                  <a:pt x="548703" y="2108200"/>
                </a:lnTo>
                <a:lnTo>
                  <a:pt x="522808" y="2070100"/>
                </a:lnTo>
                <a:lnTo>
                  <a:pt x="498424" y="2032000"/>
                </a:lnTo>
                <a:lnTo>
                  <a:pt x="475564" y="1993900"/>
                </a:lnTo>
                <a:lnTo>
                  <a:pt x="454304" y="1955800"/>
                </a:lnTo>
                <a:lnTo>
                  <a:pt x="434670" y="1917700"/>
                </a:lnTo>
                <a:lnTo>
                  <a:pt x="416699" y="1866900"/>
                </a:lnTo>
                <a:lnTo>
                  <a:pt x="400431" y="1828800"/>
                </a:lnTo>
                <a:lnTo>
                  <a:pt x="385927" y="1778000"/>
                </a:lnTo>
                <a:lnTo>
                  <a:pt x="373227" y="1739900"/>
                </a:lnTo>
                <a:lnTo>
                  <a:pt x="362356" y="1689100"/>
                </a:lnTo>
                <a:lnTo>
                  <a:pt x="353364" y="1651000"/>
                </a:lnTo>
                <a:lnTo>
                  <a:pt x="346303" y="1600200"/>
                </a:lnTo>
                <a:lnTo>
                  <a:pt x="341198" y="1549400"/>
                </a:lnTo>
                <a:lnTo>
                  <a:pt x="338112" y="1498600"/>
                </a:lnTo>
                <a:lnTo>
                  <a:pt x="337070" y="1460500"/>
                </a:lnTo>
                <a:lnTo>
                  <a:pt x="338112" y="1409700"/>
                </a:lnTo>
                <a:lnTo>
                  <a:pt x="341198" y="1358900"/>
                </a:lnTo>
                <a:lnTo>
                  <a:pt x="346303" y="1308100"/>
                </a:lnTo>
                <a:lnTo>
                  <a:pt x="353364" y="1257300"/>
                </a:lnTo>
                <a:lnTo>
                  <a:pt x="362356" y="1219200"/>
                </a:lnTo>
                <a:lnTo>
                  <a:pt x="373227" y="1168400"/>
                </a:lnTo>
                <a:lnTo>
                  <a:pt x="385927" y="1130300"/>
                </a:lnTo>
                <a:lnTo>
                  <a:pt x="400431" y="1079500"/>
                </a:lnTo>
                <a:lnTo>
                  <a:pt x="416699" y="1041400"/>
                </a:lnTo>
                <a:lnTo>
                  <a:pt x="434670" y="990600"/>
                </a:lnTo>
                <a:lnTo>
                  <a:pt x="454304" y="952500"/>
                </a:lnTo>
                <a:lnTo>
                  <a:pt x="475564" y="914400"/>
                </a:lnTo>
                <a:lnTo>
                  <a:pt x="498424" y="876300"/>
                </a:lnTo>
                <a:lnTo>
                  <a:pt x="522808" y="838200"/>
                </a:lnTo>
                <a:lnTo>
                  <a:pt x="548703" y="800100"/>
                </a:lnTo>
                <a:lnTo>
                  <a:pt x="576046" y="762000"/>
                </a:lnTo>
                <a:lnTo>
                  <a:pt x="604799" y="723900"/>
                </a:lnTo>
                <a:lnTo>
                  <a:pt x="634936" y="698500"/>
                </a:lnTo>
                <a:lnTo>
                  <a:pt x="666394" y="660400"/>
                </a:lnTo>
                <a:lnTo>
                  <a:pt x="699147" y="635000"/>
                </a:lnTo>
                <a:lnTo>
                  <a:pt x="733132" y="596900"/>
                </a:lnTo>
                <a:lnTo>
                  <a:pt x="768324" y="571500"/>
                </a:lnTo>
                <a:lnTo>
                  <a:pt x="804684" y="546100"/>
                </a:lnTo>
                <a:lnTo>
                  <a:pt x="842149" y="520700"/>
                </a:lnTo>
                <a:lnTo>
                  <a:pt x="880694" y="495300"/>
                </a:lnTo>
                <a:lnTo>
                  <a:pt x="920267" y="469900"/>
                </a:lnTo>
                <a:lnTo>
                  <a:pt x="960831" y="444500"/>
                </a:lnTo>
                <a:lnTo>
                  <a:pt x="1002347" y="431800"/>
                </a:lnTo>
                <a:lnTo>
                  <a:pt x="1044765" y="406400"/>
                </a:lnTo>
                <a:lnTo>
                  <a:pt x="1222616" y="355600"/>
                </a:lnTo>
                <a:lnTo>
                  <a:pt x="1268920" y="342900"/>
                </a:lnTo>
                <a:lnTo>
                  <a:pt x="1315872" y="342900"/>
                </a:lnTo>
                <a:lnTo>
                  <a:pt x="1363433" y="330200"/>
                </a:lnTo>
                <a:lnTo>
                  <a:pt x="1556969" y="330200"/>
                </a:lnTo>
                <a:lnTo>
                  <a:pt x="1604518" y="342900"/>
                </a:lnTo>
                <a:lnTo>
                  <a:pt x="1651469" y="342900"/>
                </a:lnTo>
                <a:lnTo>
                  <a:pt x="1697774" y="355600"/>
                </a:lnTo>
                <a:lnTo>
                  <a:pt x="1875637" y="406400"/>
                </a:lnTo>
                <a:lnTo>
                  <a:pt x="1918055" y="431800"/>
                </a:lnTo>
                <a:lnTo>
                  <a:pt x="1959571" y="444500"/>
                </a:lnTo>
                <a:lnTo>
                  <a:pt x="2000135" y="469900"/>
                </a:lnTo>
                <a:lnTo>
                  <a:pt x="2039708" y="495300"/>
                </a:lnTo>
                <a:lnTo>
                  <a:pt x="2078253" y="520700"/>
                </a:lnTo>
                <a:lnTo>
                  <a:pt x="2115718" y="546100"/>
                </a:lnTo>
                <a:lnTo>
                  <a:pt x="2152078" y="571500"/>
                </a:lnTo>
                <a:lnTo>
                  <a:pt x="2187270" y="596900"/>
                </a:lnTo>
                <a:lnTo>
                  <a:pt x="2221255" y="635000"/>
                </a:lnTo>
                <a:lnTo>
                  <a:pt x="2254008" y="660400"/>
                </a:lnTo>
                <a:lnTo>
                  <a:pt x="2285466" y="698500"/>
                </a:lnTo>
                <a:lnTo>
                  <a:pt x="2315603" y="723900"/>
                </a:lnTo>
                <a:lnTo>
                  <a:pt x="2344369" y="762000"/>
                </a:lnTo>
                <a:lnTo>
                  <a:pt x="2371712" y="800100"/>
                </a:lnTo>
                <a:lnTo>
                  <a:pt x="2397595" y="838200"/>
                </a:lnTo>
                <a:lnTo>
                  <a:pt x="2421991" y="876300"/>
                </a:lnTo>
                <a:lnTo>
                  <a:pt x="2444839" y="914400"/>
                </a:lnTo>
                <a:lnTo>
                  <a:pt x="2466111" y="952500"/>
                </a:lnTo>
                <a:lnTo>
                  <a:pt x="2485745" y="990600"/>
                </a:lnTo>
                <a:lnTo>
                  <a:pt x="2503716" y="1041400"/>
                </a:lnTo>
                <a:lnTo>
                  <a:pt x="2519972" y="1079500"/>
                </a:lnTo>
                <a:lnTo>
                  <a:pt x="2534488" y="1130300"/>
                </a:lnTo>
                <a:lnTo>
                  <a:pt x="2547188" y="1168400"/>
                </a:lnTo>
                <a:lnTo>
                  <a:pt x="2558059" y="1219200"/>
                </a:lnTo>
                <a:lnTo>
                  <a:pt x="2567051" y="1257300"/>
                </a:lnTo>
                <a:lnTo>
                  <a:pt x="2574112" y="1308100"/>
                </a:lnTo>
                <a:lnTo>
                  <a:pt x="2579217" y="1358900"/>
                </a:lnTo>
                <a:lnTo>
                  <a:pt x="2582303" y="1409700"/>
                </a:lnTo>
                <a:lnTo>
                  <a:pt x="2583345" y="1460500"/>
                </a:lnTo>
                <a:lnTo>
                  <a:pt x="2583345" y="521208"/>
                </a:lnTo>
                <a:lnTo>
                  <a:pt x="2582976" y="520700"/>
                </a:lnTo>
                <a:lnTo>
                  <a:pt x="2553741" y="482600"/>
                </a:lnTo>
                <a:lnTo>
                  <a:pt x="2523490" y="457200"/>
                </a:lnTo>
                <a:lnTo>
                  <a:pt x="2492248" y="419100"/>
                </a:lnTo>
                <a:lnTo>
                  <a:pt x="2460040" y="393700"/>
                </a:lnTo>
                <a:lnTo>
                  <a:pt x="2426881" y="355600"/>
                </a:lnTo>
                <a:lnTo>
                  <a:pt x="2392819" y="330200"/>
                </a:lnTo>
                <a:lnTo>
                  <a:pt x="2357856" y="304800"/>
                </a:lnTo>
                <a:lnTo>
                  <a:pt x="2322030" y="279400"/>
                </a:lnTo>
                <a:lnTo>
                  <a:pt x="2285352" y="254000"/>
                </a:lnTo>
                <a:lnTo>
                  <a:pt x="2247849" y="228600"/>
                </a:lnTo>
                <a:lnTo>
                  <a:pt x="2209558" y="203200"/>
                </a:lnTo>
                <a:lnTo>
                  <a:pt x="2170493" y="177800"/>
                </a:lnTo>
                <a:lnTo>
                  <a:pt x="2130679" y="152400"/>
                </a:lnTo>
                <a:lnTo>
                  <a:pt x="2090153" y="139700"/>
                </a:lnTo>
                <a:lnTo>
                  <a:pt x="2048916" y="114300"/>
                </a:lnTo>
                <a:lnTo>
                  <a:pt x="1964436" y="88900"/>
                </a:lnTo>
                <a:lnTo>
                  <a:pt x="1921243" y="63500"/>
                </a:lnTo>
                <a:lnTo>
                  <a:pt x="1788160" y="25400"/>
                </a:lnTo>
                <a:lnTo>
                  <a:pt x="1742706" y="25400"/>
                </a:lnTo>
                <a:lnTo>
                  <a:pt x="1696745" y="12700"/>
                </a:lnTo>
                <a:lnTo>
                  <a:pt x="1650301" y="12700"/>
                </a:lnTo>
                <a:lnTo>
                  <a:pt x="1603400" y="0"/>
                </a:lnTo>
                <a:lnTo>
                  <a:pt x="1317002" y="0"/>
                </a:lnTo>
                <a:lnTo>
                  <a:pt x="1270101" y="12700"/>
                </a:lnTo>
                <a:lnTo>
                  <a:pt x="1223657" y="12700"/>
                </a:lnTo>
                <a:lnTo>
                  <a:pt x="1177696" y="25400"/>
                </a:lnTo>
                <a:lnTo>
                  <a:pt x="1132243" y="25400"/>
                </a:lnTo>
                <a:lnTo>
                  <a:pt x="999159" y="63500"/>
                </a:lnTo>
                <a:lnTo>
                  <a:pt x="955967" y="88900"/>
                </a:lnTo>
                <a:lnTo>
                  <a:pt x="871499" y="114300"/>
                </a:lnTo>
                <a:lnTo>
                  <a:pt x="830262" y="139700"/>
                </a:lnTo>
                <a:lnTo>
                  <a:pt x="789724" y="152400"/>
                </a:lnTo>
                <a:lnTo>
                  <a:pt x="749909" y="177800"/>
                </a:lnTo>
                <a:lnTo>
                  <a:pt x="710844" y="203200"/>
                </a:lnTo>
                <a:lnTo>
                  <a:pt x="672553" y="228600"/>
                </a:lnTo>
                <a:lnTo>
                  <a:pt x="635063" y="254000"/>
                </a:lnTo>
                <a:lnTo>
                  <a:pt x="598385" y="279400"/>
                </a:lnTo>
                <a:lnTo>
                  <a:pt x="562559" y="304800"/>
                </a:lnTo>
                <a:lnTo>
                  <a:pt x="527596" y="330200"/>
                </a:lnTo>
                <a:lnTo>
                  <a:pt x="493522" y="355600"/>
                </a:lnTo>
                <a:lnTo>
                  <a:pt x="460375" y="393700"/>
                </a:lnTo>
                <a:lnTo>
                  <a:pt x="428167" y="419100"/>
                </a:lnTo>
                <a:lnTo>
                  <a:pt x="396925" y="457200"/>
                </a:lnTo>
                <a:lnTo>
                  <a:pt x="366674" y="482600"/>
                </a:lnTo>
                <a:lnTo>
                  <a:pt x="337439" y="520700"/>
                </a:lnTo>
                <a:lnTo>
                  <a:pt x="309245" y="558800"/>
                </a:lnTo>
                <a:lnTo>
                  <a:pt x="282105" y="596900"/>
                </a:lnTo>
                <a:lnTo>
                  <a:pt x="256057" y="635000"/>
                </a:lnTo>
                <a:lnTo>
                  <a:pt x="231127" y="673100"/>
                </a:lnTo>
                <a:lnTo>
                  <a:pt x="207327" y="711200"/>
                </a:lnTo>
                <a:lnTo>
                  <a:pt x="184683" y="749300"/>
                </a:lnTo>
                <a:lnTo>
                  <a:pt x="163233" y="787400"/>
                </a:lnTo>
                <a:lnTo>
                  <a:pt x="142989" y="825500"/>
                </a:lnTo>
                <a:lnTo>
                  <a:pt x="123964" y="863600"/>
                </a:lnTo>
                <a:lnTo>
                  <a:pt x="106210" y="901700"/>
                </a:lnTo>
                <a:lnTo>
                  <a:pt x="89738" y="952500"/>
                </a:lnTo>
                <a:lnTo>
                  <a:pt x="74561" y="990600"/>
                </a:lnTo>
                <a:lnTo>
                  <a:pt x="60731" y="1041400"/>
                </a:lnTo>
                <a:lnTo>
                  <a:pt x="48234" y="1079500"/>
                </a:lnTo>
                <a:lnTo>
                  <a:pt x="37134" y="1130300"/>
                </a:lnTo>
                <a:lnTo>
                  <a:pt x="27432" y="1168400"/>
                </a:lnTo>
                <a:lnTo>
                  <a:pt x="19151" y="1219200"/>
                </a:lnTo>
                <a:lnTo>
                  <a:pt x="12319" y="1270000"/>
                </a:lnTo>
                <a:lnTo>
                  <a:pt x="6972" y="1308100"/>
                </a:lnTo>
                <a:lnTo>
                  <a:pt x="3111" y="1358900"/>
                </a:lnTo>
                <a:lnTo>
                  <a:pt x="787" y="1409700"/>
                </a:lnTo>
                <a:lnTo>
                  <a:pt x="0" y="1460500"/>
                </a:lnTo>
                <a:lnTo>
                  <a:pt x="787" y="1498600"/>
                </a:lnTo>
                <a:lnTo>
                  <a:pt x="3111" y="1549400"/>
                </a:lnTo>
                <a:lnTo>
                  <a:pt x="6972" y="1600200"/>
                </a:lnTo>
                <a:lnTo>
                  <a:pt x="12319" y="1638300"/>
                </a:lnTo>
                <a:lnTo>
                  <a:pt x="19151" y="1689100"/>
                </a:lnTo>
                <a:lnTo>
                  <a:pt x="27432" y="1739900"/>
                </a:lnTo>
                <a:lnTo>
                  <a:pt x="37134" y="1778000"/>
                </a:lnTo>
                <a:lnTo>
                  <a:pt x="48234" y="1828800"/>
                </a:lnTo>
                <a:lnTo>
                  <a:pt x="60731" y="1866900"/>
                </a:lnTo>
                <a:lnTo>
                  <a:pt x="74561" y="1917700"/>
                </a:lnTo>
                <a:lnTo>
                  <a:pt x="89738" y="1955800"/>
                </a:lnTo>
                <a:lnTo>
                  <a:pt x="106210" y="2006600"/>
                </a:lnTo>
                <a:lnTo>
                  <a:pt x="123964" y="2044700"/>
                </a:lnTo>
                <a:lnTo>
                  <a:pt x="142989" y="2082800"/>
                </a:lnTo>
                <a:lnTo>
                  <a:pt x="163233" y="2120900"/>
                </a:lnTo>
                <a:lnTo>
                  <a:pt x="184683" y="2159000"/>
                </a:lnTo>
                <a:lnTo>
                  <a:pt x="207327" y="2209800"/>
                </a:lnTo>
                <a:lnTo>
                  <a:pt x="231127" y="2247900"/>
                </a:lnTo>
                <a:lnTo>
                  <a:pt x="256057" y="2273300"/>
                </a:lnTo>
                <a:lnTo>
                  <a:pt x="282105" y="2311400"/>
                </a:lnTo>
                <a:lnTo>
                  <a:pt x="309245" y="2349500"/>
                </a:lnTo>
                <a:lnTo>
                  <a:pt x="337439" y="2387600"/>
                </a:lnTo>
                <a:lnTo>
                  <a:pt x="366674" y="2425700"/>
                </a:lnTo>
                <a:lnTo>
                  <a:pt x="396925" y="2451100"/>
                </a:lnTo>
                <a:lnTo>
                  <a:pt x="428167" y="2489200"/>
                </a:lnTo>
                <a:lnTo>
                  <a:pt x="460375" y="2514600"/>
                </a:lnTo>
                <a:lnTo>
                  <a:pt x="493522" y="2552700"/>
                </a:lnTo>
                <a:lnTo>
                  <a:pt x="527596" y="2578100"/>
                </a:lnTo>
                <a:lnTo>
                  <a:pt x="562559" y="2603500"/>
                </a:lnTo>
                <a:lnTo>
                  <a:pt x="598385" y="2628900"/>
                </a:lnTo>
                <a:lnTo>
                  <a:pt x="635063" y="2654300"/>
                </a:lnTo>
                <a:lnTo>
                  <a:pt x="672553" y="2679700"/>
                </a:lnTo>
                <a:lnTo>
                  <a:pt x="710844" y="2705100"/>
                </a:lnTo>
                <a:lnTo>
                  <a:pt x="749909" y="2730500"/>
                </a:lnTo>
                <a:lnTo>
                  <a:pt x="789724" y="2755900"/>
                </a:lnTo>
                <a:lnTo>
                  <a:pt x="830262" y="2768600"/>
                </a:lnTo>
                <a:lnTo>
                  <a:pt x="871499" y="2794000"/>
                </a:lnTo>
                <a:lnTo>
                  <a:pt x="955967" y="2819400"/>
                </a:lnTo>
                <a:lnTo>
                  <a:pt x="999159" y="2844800"/>
                </a:lnTo>
                <a:lnTo>
                  <a:pt x="1132243" y="2882900"/>
                </a:lnTo>
                <a:lnTo>
                  <a:pt x="1177696" y="2882900"/>
                </a:lnTo>
                <a:lnTo>
                  <a:pt x="1270101" y="2908300"/>
                </a:lnTo>
                <a:lnTo>
                  <a:pt x="1650301" y="2908300"/>
                </a:lnTo>
                <a:lnTo>
                  <a:pt x="1742706" y="2882900"/>
                </a:lnTo>
                <a:lnTo>
                  <a:pt x="1788160" y="2882900"/>
                </a:lnTo>
                <a:lnTo>
                  <a:pt x="1921243" y="2844800"/>
                </a:lnTo>
                <a:lnTo>
                  <a:pt x="1964436" y="2819400"/>
                </a:lnTo>
                <a:lnTo>
                  <a:pt x="2048916" y="2794000"/>
                </a:lnTo>
                <a:lnTo>
                  <a:pt x="2090153" y="2768600"/>
                </a:lnTo>
                <a:lnTo>
                  <a:pt x="2130679" y="2755900"/>
                </a:lnTo>
                <a:lnTo>
                  <a:pt x="2170493" y="2730500"/>
                </a:lnTo>
                <a:lnTo>
                  <a:pt x="2209558" y="2705100"/>
                </a:lnTo>
                <a:lnTo>
                  <a:pt x="2247849" y="2679700"/>
                </a:lnTo>
                <a:lnTo>
                  <a:pt x="2285352" y="2654300"/>
                </a:lnTo>
                <a:lnTo>
                  <a:pt x="2322030" y="2628900"/>
                </a:lnTo>
                <a:lnTo>
                  <a:pt x="2357856" y="2603500"/>
                </a:lnTo>
                <a:lnTo>
                  <a:pt x="2392819" y="2578100"/>
                </a:lnTo>
                <a:lnTo>
                  <a:pt x="2426881" y="2552700"/>
                </a:lnTo>
                <a:lnTo>
                  <a:pt x="2460040" y="2514600"/>
                </a:lnTo>
                <a:lnTo>
                  <a:pt x="2492248" y="2489200"/>
                </a:lnTo>
                <a:lnTo>
                  <a:pt x="2523490" y="2451100"/>
                </a:lnTo>
                <a:lnTo>
                  <a:pt x="2553741" y="2425700"/>
                </a:lnTo>
                <a:lnTo>
                  <a:pt x="2582976" y="2387600"/>
                </a:lnTo>
                <a:lnTo>
                  <a:pt x="2611170" y="2349500"/>
                </a:lnTo>
                <a:lnTo>
                  <a:pt x="2638310" y="2311400"/>
                </a:lnTo>
                <a:lnTo>
                  <a:pt x="2664358" y="2273300"/>
                </a:lnTo>
                <a:lnTo>
                  <a:pt x="2689288" y="2247900"/>
                </a:lnTo>
                <a:lnTo>
                  <a:pt x="2713088" y="2209800"/>
                </a:lnTo>
                <a:lnTo>
                  <a:pt x="2735732" y="2159000"/>
                </a:lnTo>
                <a:lnTo>
                  <a:pt x="2757182" y="2120900"/>
                </a:lnTo>
                <a:lnTo>
                  <a:pt x="2777426" y="2082800"/>
                </a:lnTo>
                <a:lnTo>
                  <a:pt x="2796451" y="2044700"/>
                </a:lnTo>
                <a:lnTo>
                  <a:pt x="2814205" y="2006600"/>
                </a:lnTo>
                <a:lnTo>
                  <a:pt x="2830677" y="1955800"/>
                </a:lnTo>
                <a:lnTo>
                  <a:pt x="2845854" y="1917700"/>
                </a:lnTo>
                <a:lnTo>
                  <a:pt x="2859684" y="1866900"/>
                </a:lnTo>
                <a:lnTo>
                  <a:pt x="2872181" y="1828800"/>
                </a:lnTo>
                <a:lnTo>
                  <a:pt x="2883281" y="1778000"/>
                </a:lnTo>
                <a:lnTo>
                  <a:pt x="2892983" y="1739900"/>
                </a:lnTo>
                <a:lnTo>
                  <a:pt x="2901264" y="1689100"/>
                </a:lnTo>
                <a:lnTo>
                  <a:pt x="2908096" y="1638300"/>
                </a:lnTo>
                <a:lnTo>
                  <a:pt x="2913443" y="1600200"/>
                </a:lnTo>
                <a:lnTo>
                  <a:pt x="2917304" y="1549400"/>
                </a:lnTo>
                <a:lnTo>
                  <a:pt x="2919628" y="1498600"/>
                </a:lnTo>
                <a:lnTo>
                  <a:pt x="2920415" y="146050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578" name="Google Shape;578;p22"/>
          <p:cNvGrpSpPr/>
          <p:nvPr/>
        </p:nvGrpSpPr>
        <p:grpSpPr>
          <a:xfrm>
            <a:off x="15839399" y="6080"/>
            <a:ext cx="3204210" cy="1150620"/>
            <a:chOff x="15839399" y="6080"/>
            <a:chExt cx="3204210" cy="1150620"/>
          </a:xfrm>
        </p:grpSpPr>
        <p:sp>
          <p:nvSpPr>
            <p:cNvPr id="579" name="Google Shape;579;p22"/>
            <p:cNvSpPr/>
            <p:nvPr/>
          </p:nvSpPr>
          <p:spPr>
            <a:xfrm>
              <a:off x="15839399" y="6080"/>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580" name="Google Shape;580;p22"/>
            <p:cNvPicPr preferRelativeResize="0"/>
            <p:nvPr/>
          </p:nvPicPr>
          <p:blipFill rotWithShape="1">
            <a:blip r:embed="rId3">
              <a:alphaModFix/>
            </a:blip>
            <a:srcRect/>
            <a:stretch/>
          </p:blipFill>
          <p:spPr>
            <a:xfrm>
              <a:off x="15985991" y="38488"/>
              <a:ext cx="2847981" cy="1058541"/>
            </a:xfrm>
            <a:prstGeom prst="rect">
              <a:avLst/>
            </a:prstGeom>
            <a:noFill/>
            <a:ln>
              <a:noFill/>
            </a:ln>
          </p:spPr>
        </p:pic>
      </p:grpSp>
      <p:pic>
        <p:nvPicPr>
          <p:cNvPr id="581" name="Google Shape;581;p22"/>
          <p:cNvPicPr preferRelativeResize="0"/>
          <p:nvPr/>
        </p:nvPicPr>
        <p:blipFill rotWithShape="1">
          <a:blip r:embed="rId4">
            <a:alphaModFix/>
          </a:blip>
          <a:srcRect/>
          <a:stretch/>
        </p:blipFill>
        <p:spPr>
          <a:xfrm>
            <a:off x="698498" y="543844"/>
            <a:ext cx="1769950" cy="1225505"/>
          </a:xfrm>
          <a:prstGeom prst="rect">
            <a:avLst/>
          </a:prstGeom>
          <a:noFill/>
          <a:ln>
            <a:noFill/>
          </a:ln>
        </p:spPr>
      </p:pic>
      <p:sp>
        <p:nvSpPr>
          <p:cNvPr id="582" name="Google Shape;582;p22"/>
          <p:cNvSpPr/>
          <p:nvPr/>
        </p:nvSpPr>
        <p:spPr>
          <a:xfrm>
            <a:off x="2682621" y="593398"/>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583" name="Google Shape;583;p22"/>
          <p:cNvGrpSpPr/>
          <p:nvPr/>
        </p:nvGrpSpPr>
        <p:grpSpPr>
          <a:xfrm>
            <a:off x="2888962" y="819503"/>
            <a:ext cx="421398" cy="260646"/>
            <a:chOff x="2888962" y="819503"/>
            <a:chExt cx="421398" cy="260646"/>
          </a:xfrm>
        </p:grpSpPr>
        <p:pic>
          <p:nvPicPr>
            <p:cNvPr id="584" name="Google Shape;584;p22"/>
            <p:cNvPicPr preferRelativeResize="0"/>
            <p:nvPr/>
          </p:nvPicPr>
          <p:blipFill rotWithShape="1">
            <a:blip r:embed="rId5">
              <a:alphaModFix/>
            </a:blip>
            <a:srcRect/>
            <a:stretch/>
          </p:blipFill>
          <p:spPr>
            <a:xfrm>
              <a:off x="2888962" y="819503"/>
              <a:ext cx="361008" cy="260646"/>
            </a:xfrm>
            <a:prstGeom prst="rect">
              <a:avLst/>
            </a:prstGeom>
            <a:noFill/>
            <a:ln>
              <a:noFill/>
            </a:ln>
          </p:spPr>
        </p:pic>
        <p:sp>
          <p:nvSpPr>
            <p:cNvPr id="585" name="Google Shape;585;p22"/>
            <p:cNvSpPr/>
            <p:nvPr/>
          </p:nvSpPr>
          <p:spPr>
            <a:xfrm>
              <a:off x="3275435" y="981254"/>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586" name="Google Shape;586;p22"/>
          <p:cNvGrpSpPr/>
          <p:nvPr/>
        </p:nvGrpSpPr>
        <p:grpSpPr>
          <a:xfrm>
            <a:off x="3275431" y="896260"/>
            <a:ext cx="336674" cy="143671"/>
            <a:chOff x="3275431" y="896260"/>
            <a:chExt cx="336674" cy="143671"/>
          </a:xfrm>
        </p:grpSpPr>
        <p:sp>
          <p:nvSpPr>
            <p:cNvPr id="587" name="Google Shape;587;p22"/>
            <p:cNvSpPr/>
            <p:nvPr/>
          </p:nvSpPr>
          <p:spPr>
            <a:xfrm>
              <a:off x="3275431" y="898708"/>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588" name="Google Shape;588;p22"/>
            <p:cNvPicPr preferRelativeResize="0"/>
            <p:nvPr/>
          </p:nvPicPr>
          <p:blipFill rotWithShape="1">
            <a:blip r:embed="rId6">
              <a:alphaModFix/>
            </a:blip>
            <a:srcRect/>
            <a:stretch/>
          </p:blipFill>
          <p:spPr>
            <a:xfrm>
              <a:off x="3428918" y="896260"/>
              <a:ext cx="121566" cy="143671"/>
            </a:xfrm>
            <a:prstGeom prst="rect">
              <a:avLst/>
            </a:prstGeom>
            <a:noFill/>
            <a:ln>
              <a:noFill/>
            </a:ln>
          </p:spPr>
        </p:pic>
        <p:sp>
          <p:nvSpPr>
            <p:cNvPr id="589" name="Google Shape;589;p22"/>
            <p:cNvSpPr/>
            <p:nvPr/>
          </p:nvSpPr>
          <p:spPr>
            <a:xfrm>
              <a:off x="3577180" y="981254"/>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590" name="Google Shape;590;p22"/>
          <p:cNvSpPr/>
          <p:nvPr/>
        </p:nvSpPr>
        <p:spPr>
          <a:xfrm>
            <a:off x="3577171" y="898708"/>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91" name="Google Shape;591;p22"/>
          <p:cNvSpPr/>
          <p:nvPr/>
        </p:nvSpPr>
        <p:spPr>
          <a:xfrm>
            <a:off x="3737407" y="898708"/>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592" name="Google Shape;592;p22"/>
          <p:cNvPicPr preferRelativeResize="0"/>
          <p:nvPr/>
        </p:nvPicPr>
        <p:blipFill rotWithShape="1">
          <a:blip r:embed="rId7">
            <a:alphaModFix/>
          </a:blip>
          <a:srcRect/>
          <a:stretch/>
        </p:blipFill>
        <p:spPr>
          <a:xfrm>
            <a:off x="2880981" y="1200321"/>
            <a:ext cx="106227" cy="143671"/>
          </a:xfrm>
          <a:prstGeom prst="rect">
            <a:avLst/>
          </a:prstGeom>
          <a:noFill/>
          <a:ln>
            <a:noFill/>
          </a:ln>
        </p:spPr>
      </p:pic>
      <p:pic>
        <p:nvPicPr>
          <p:cNvPr id="593" name="Google Shape;593;p22"/>
          <p:cNvPicPr preferRelativeResize="0"/>
          <p:nvPr/>
        </p:nvPicPr>
        <p:blipFill rotWithShape="1">
          <a:blip r:embed="rId8">
            <a:alphaModFix/>
          </a:blip>
          <a:srcRect/>
          <a:stretch/>
        </p:blipFill>
        <p:spPr>
          <a:xfrm>
            <a:off x="3891517" y="899016"/>
            <a:ext cx="115734" cy="138152"/>
          </a:xfrm>
          <a:prstGeom prst="rect">
            <a:avLst/>
          </a:prstGeom>
          <a:noFill/>
          <a:ln>
            <a:noFill/>
          </a:ln>
        </p:spPr>
      </p:pic>
      <p:grpSp>
        <p:nvGrpSpPr>
          <p:cNvPr id="594" name="Google Shape;594;p22"/>
          <p:cNvGrpSpPr/>
          <p:nvPr/>
        </p:nvGrpSpPr>
        <p:grpSpPr>
          <a:xfrm>
            <a:off x="3009601" y="1200318"/>
            <a:ext cx="751471" cy="217668"/>
            <a:chOff x="3009601" y="1200318"/>
            <a:chExt cx="751471" cy="217668"/>
          </a:xfrm>
        </p:grpSpPr>
        <p:pic>
          <p:nvPicPr>
            <p:cNvPr id="595" name="Google Shape;595;p22"/>
            <p:cNvPicPr preferRelativeResize="0"/>
            <p:nvPr/>
          </p:nvPicPr>
          <p:blipFill rotWithShape="1">
            <a:blip r:embed="rId9">
              <a:alphaModFix/>
            </a:blip>
            <a:srcRect/>
            <a:stretch/>
          </p:blipFill>
          <p:spPr>
            <a:xfrm>
              <a:off x="3009601" y="1200324"/>
              <a:ext cx="121577" cy="143671"/>
            </a:xfrm>
            <a:prstGeom prst="rect">
              <a:avLst/>
            </a:prstGeom>
            <a:noFill/>
            <a:ln>
              <a:noFill/>
            </a:ln>
          </p:spPr>
        </p:pic>
        <p:pic>
          <p:nvPicPr>
            <p:cNvPr id="596" name="Google Shape;596;p22"/>
            <p:cNvPicPr preferRelativeResize="0"/>
            <p:nvPr/>
          </p:nvPicPr>
          <p:blipFill rotWithShape="1">
            <a:blip r:embed="rId10">
              <a:alphaModFix/>
            </a:blip>
            <a:srcRect/>
            <a:stretch/>
          </p:blipFill>
          <p:spPr>
            <a:xfrm>
              <a:off x="3157874" y="1200318"/>
              <a:ext cx="136613" cy="217668"/>
            </a:xfrm>
            <a:prstGeom prst="rect">
              <a:avLst/>
            </a:prstGeom>
            <a:noFill/>
            <a:ln>
              <a:noFill/>
            </a:ln>
          </p:spPr>
        </p:pic>
        <p:pic>
          <p:nvPicPr>
            <p:cNvPr id="597" name="Google Shape;597;p22"/>
            <p:cNvPicPr preferRelativeResize="0"/>
            <p:nvPr/>
          </p:nvPicPr>
          <p:blipFill rotWithShape="1">
            <a:blip r:embed="rId11">
              <a:alphaModFix/>
            </a:blip>
            <a:srcRect/>
            <a:stretch/>
          </p:blipFill>
          <p:spPr>
            <a:xfrm>
              <a:off x="3316881" y="1200324"/>
              <a:ext cx="292865" cy="183889"/>
            </a:xfrm>
            <a:prstGeom prst="rect">
              <a:avLst/>
            </a:prstGeom>
            <a:noFill/>
            <a:ln>
              <a:noFill/>
            </a:ln>
          </p:spPr>
        </p:pic>
        <p:pic>
          <p:nvPicPr>
            <p:cNvPr id="598" name="Google Shape;598;p22"/>
            <p:cNvPicPr preferRelativeResize="0"/>
            <p:nvPr/>
          </p:nvPicPr>
          <p:blipFill rotWithShape="1">
            <a:blip r:embed="rId12">
              <a:alphaModFix/>
            </a:blip>
            <a:srcRect/>
            <a:stretch/>
          </p:blipFill>
          <p:spPr>
            <a:xfrm>
              <a:off x="3635202" y="1203079"/>
              <a:ext cx="125870" cy="138152"/>
            </a:xfrm>
            <a:prstGeom prst="rect">
              <a:avLst/>
            </a:prstGeom>
            <a:noFill/>
            <a:ln>
              <a:noFill/>
            </a:ln>
          </p:spPr>
        </p:pic>
      </p:grpSp>
      <p:grpSp>
        <p:nvGrpSpPr>
          <p:cNvPr id="599" name="Google Shape;599;p22"/>
          <p:cNvGrpSpPr/>
          <p:nvPr/>
        </p:nvGrpSpPr>
        <p:grpSpPr>
          <a:xfrm>
            <a:off x="3856520" y="1141067"/>
            <a:ext cx="312200" cy="243146"/>
            <a:chOff x="3856520" y="1141067"/>
            <a:chExt cx="312200" cy="243146"/>
          </a:xfrm>
        </p:grpSpPr>
        <p:pic>
          <p:nvPicPr>
            <p:cNvPr id="600" name="Google Shape;600;p22"/>
            <p:cNvPicPr preferRelativeResize="0"/>
            <p:nvPr/>
          </p:nvPicPr>
          <p:blipFill rotWithShape="1">
            <a:blip r:embed="rId13">
              <a:alphaModFix/>
            </a:blip>
            <a:srcRect/>
            <a:stretch/>
          </p:blipFill>
          <p:spPr>
            <a:xfrm>
              <a:off x="4033332" y="1141067"/>
              <a:ext cx="135388" cy="200171"/>
            </a:xfrm>
            <a:prstGeom prst="rect">
              <a:avLst/>
            </a:prstGeom>
            <a:noFill/>
            <a:ln>
              <a:noFill/>
            </a:ln>
          </p:spPr>
        </p:pic>
        <p:pic>
          <p:nvPicPr>
            <p:cNvPr id="601" name="Google Shape;601;p22"/>
            <p:cNvPicPr preferRelativeResize="0"/>
            <p:nvPr/>
          </p:nvPicPr>
          <p:blipFill rotWithShape="1">
            <a:blip r:embed="rId14">
              <a:alphaModFix/>
            </a:blip>
            <a:srcRect/>
            <a:stretch/>
          </p:blipFill>
          <p:spPr>
            <a:xfrm>
              <a:off x="3856520" y="1203078"/>
              <a:ext cx="154738" cy="181135"/>
            </a:xfrm>
            <a:prstGeom prst="rect">
              <a:avLst/>
            </a:prstGeom>
            <a:noFill/>
            <a:ln>
              <a:noFill/>
            </a:ln>
          </p:spPr>
        </p:pic>
      </p:grpSp>
      <p:sp>
        <p:nvSpPr>
          <p:cNvPr id="602" name="Google Shape;602;p22"/>
          <p:cNvSpPr txBox="1">
            <a:spLocks noGrp="1"/>
          </p:cNvSpPr>
          <p:nvPr>
            <p:ph type="title"/>
          </p:nvPr>
        </p:nvSpPr>
        <p:spPr>
          <a:xfrm>
            <a:off x="2888962" y="3516517"/>
            <a:ext cx="12202344" cy="2043493"/>
          </a:xfrm>
          <a:prstGeom prst="rect">
            <a:avLst/>
          </a:prstGeom>
          <a:noFill/>
          <a:ln>
            <a:noFill/>
          </a:ln>
        </p:spPr>
        <p:txBody>
          <a:bodyPr spcFirstLastPara="1" wrap="square" lIns="0" tIns="12050" rIns="0" bIns="0" anchor="t" anchorCtr="0">
            <a:spAutoFit/>
          </a:bodyPr>
          <a:lstStyle/>
          <a:p>
            <a:pPr marL="0" lvl="0" indent="0" algn="l" rtl="0">
              <a:lnSpc>
                <a:spcPct val="100000"/>
              </a:lnSpc>
              <a:spcBef>
                <a:spcPts val="0"/>
              </a:spcBef>
              <a:spcAft>
                <a:spcPts val="0"/>
              </a:spcAft>
              <a:buSzPts val="1400"/>
              <a:buNone/>
            </a:pPr>
            <a:r>
              <a:rPr lang="uk-UA" sz="6600">
                <a:solidFill>
                  <a:srgbClr val="6969BF"/>
                </a:solidFill>
              </a:rPr>
              <a:t>2. Оренда земель державної та комунальної власності </a:t>
            </a:r>
            <a:endParaRPr sz="6600">
              <a:solidFill>
                <a:srgbClr val="6969BF"/>
              </a:solidFill>
            </a:endParaRPr>
          </a:p>
        </p:txBody>
      </p:sp>
      <p:sp>
        <p:nvSpPr>
          <p:cNvPr id="603" name="Google Shape;603;p22"/>
          <p:cNvSpPr txBox="1"/>
          <p:nvPr/>
        </p:nvSpPr>
        <p:spPr>
          <a:xfrm>
            <a:off x="2888962" y="5654356"/>
            <a:ext cx="11934375" cy="3705486"/>
          </a:xfrm>
          <a:prstGeom prst="rect">
            <a:avLst/>
          </a:prstGeom>
          <a:noFill/>
          <a:ln>
            <a:noFill/>
          </a:ln>
        </p:spPr>
        <p:txBody>
          <a:bodyPr spcFirstLastPara="1" wrap="square" lIns="0" tIns="12050" rIns="0" bIns="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uk-UA" sz="2400" b="0" i="0" u="none" strike="noStrike" cap="none">
                <a:solidFill>
                  <a:srgbClr val="6969BF"/>
                </a:solidFill>
                <a:latin typeface="Roboto"/>
                <a:ea typeface="Roboto"/>
                <a:cs typeface="Roboto"/>
                <a:sym typeface="Roboto"/>
              </a:rPr>
              <a:t>Під час дії воєнного стану можливо взяти в оренду для ведення товарного сільськогосподарського виробництва на строк </a:t>
            </a:r>
            <a:r>
              <a:rPr lang="uk-UA" sz="2400" b="1" i="0" u="none" strike="noStrike" cap="none">
                <a:solidFill>
                  <a:srgbClr val="6969BF"/>
                </a:solidFill>
                <a:latin typeface="Roboto"/>
                <a:ea typeface="Roboto"/>
                <a:cs typeface="Roboto"/>
                <a:sym typeface="Roboto"/>
              </a:rPr>
              <a:t>до одного року </a:t>
            </a:r>
            <a:r>
              <a:rPr lang="uk-UA" sz="2400" b="0" i="0" u="none" strike="noStrike" cap="none">
                <a:solidFill>
                  <a:srgbClr val="6969BF"/>
                </a:solidFill>
                <a:latin typeface="Roboto"/>
                <a:ea typeface="Roboto"/>
                <a:cs typeface="Roboto"/>
                <a:sym typeface="Roboto"/>
              </a:rPr>
              <a:t>земельні ділянки сільськогосподарського призначення державної та комунальної власності, також не витребуванні та не розподіленні земельні ділянки та частки колишніх сільськогосподарських підприємств. Передача в оренду таких земельних ділянок здійснюється без проведення земельних торгів. Розмір орендної плати не може перевищувати 8% нормативної грошової оцінки. Передача в оренду вказаних земельних ділянок </a:t>
            </a:r>
            <a:r>
              <a:rPr lang="uk-UA" sz="2400" b="1" i="0" u="sng" strike="noStrike" cap="none">
                <a:solidFill>
                  <a:srgbClr val="6969BF"/>
                </a:solidFill>
                <a:latin typeface="Roboto"/>
                <a:ea typeface="Roboto"/>
                <a:cs typeface="Roboto"/>
                <a:sym typeface="Roboto"/>
              </a:rPr>
              <a:t>здійснюється певних умовах</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6969BF"/>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6969BF"/>
              </a:solidFill>
              <a:latin typeface="Roboto"/>
              <a:ea typeface="Roboto"/>
              <a:cs typeface="Roboto"/>
              <a:sym typeface="Roboto"/>
            </a:endParaRPr>
          </a:p>
        </p:txBody>
      </p:sp>
      <p:sp>
        <p:nvSpPr>
          <p:cNvPr id="604" name="Google Shape;604;p22"/>
          <p:cNvSpPr/>
          <p:nvPr/>
        </p:nvSpPr>
        <p:spPr>
          <a:xfrm>
            <a:off x="2659604" y="3676129"/>
            <a:ext cx="20955" cy="4859020"/>
          </a:xfrm>
          <a:custGeom>
            <a:avLst/>
            <a:gdLst/>
            <a:ahLst/>
            <a:cxnLst/>
            <a:rect l="l" t="t" r="r" b="b"/>
            <a:pathLst>
              <a:path w="20955" h="4859020" extrusionOk="0">
                <a:moveTo>
                  <a:pt x="20941" y="0"/>
                </a:moveTo>
                <a:lnTo>
                  <a:pt x="0" y="0"/>
                </a:lnTo>
                <a:lnTo>
                  <a:pt x="0" y="4858490"/>
                </a:lnTo>
                <a:lnTo>
                  <a:pt x="20941" y="4858490"/>
                </a:lnTo>
                <a:lnTo>
                  <a:pt x="2094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605" name="Google Shape;605;p22"/>
          <p:cNvGrpSpPr/>
          <p:nvPr/>
        </p:nvGrpSpPr>
        <p:grpSpPr>
          <a:xfrm>
            <a:off x="15258378" y="3305174"/>
            <a:ext cx="4698365" cy="4698365"/>
            <a:chOff x="13916460" y="3305328"/>
            <a:chExt cx="4698365" cy="4698365"/>
          </a:xfrm>
        </p:grpSpPr>
        <p:sp>
          <p:nvSpPr>
            <p:cNvPr id="606" name="Google Shape;606;p22"/>
            <p:cNvSpPr/>
            <p:nvPr/>
          </p:nvSpPr>
          <p:spPr>
            <a:xfrm>
              <a:off x="13916460" y="3305328"/>
              <a:ext cx="4698365" cy="4698365"/>
            </a:xfrm>
            <a:custGeom>
              <a:avLst/>
              <a:gdLst/>
              <a:ahLst/>
              <a:cxnLst/>
              <a:rect l="l" t="t" r="r" b="b"/>
              <a:pathLst>
                <a:path w="4698365" h="4698365" extrusionOk="0">
                  <a:moveTo>
                    <a:pt x="2620714" y="0"/>
                  </a:moveTo>
                  <a:lnTo>
                    <a:pt x="2583879" y="7461"/>
                  </a:lnTo>
                  <a:lnTo>
                    <a:pt x="2549190" y="23411"/>
                  </a:lnTo>
                  <a:lnTo>
                    <a:pt x="2518252" y="48062"/>
                  </a:lnTo>
                  <a:lnTo>
                    <a:pt x="2492626" y="81697"/>
                  </a:lnTo>
                  <a:lnTo>
                    <a:pt x="2464429" y="117677"/>
                  </a:lnTo>
                  <a:lnTo>
                    <a:pt x="2429613" y="143376"/>
                  </a:lnTo>
                  <a:lnTo>
                    <a:pt x="2390385" y="158796"/>
                  </a:lnTo>
                  <a:lnTo>
                    <a:pt x="2348950" y="163936"/>
                  </a:lnTo>
                  <a:lnTo>
                    <a:pt x="2307515" y="158796"/>
                  </a:lnTo>
                  <a:lnTo>
                    <a:pt x="2268287" y="143376"/>
                  </a:lnTo>
                  <a:lnTo>
                    <a:pt x="2233471" y="117677"/>
                  </a:lnTo>
                  <a:lnTo>
                    <a:pt x="2205242" y="81624"/>
                  </a:lnTo>
                  <a:lnTo>
                    <a:pt x="2179656" y="48062"/>
                  </a:lnTo>
                  <a:lnTo>
                    <a:pt x="2148716" y="23411"/>
                  </a:lnTo>
                  <a:lnTo>
                    <a:pt x="2114026" y="7461"/>
                  </a:lnTo>
                  <a:lnTo>
                    <a:pt x="2077192" y="0"/>
                  </a:lnTo>
                  <a:lnTo>
                    <a:pt x="2039815" y="816"/>
                  </a:lnTo>
                  <a:lnTo>
                    <a:pt x="1969854" y="26440"/>
                  </a:lnTo>
                  <a:lnTo>
                    <a:pt x="1940476" y="50825"/>
                  </a:lnTo>
                  <a:lnTo>
                    <a:pt x="1916973" y="82644"/>
                  </a:lnTo>
                  <a:lnTo>
                    <a:pt x="1900916" y="121769"/>
                  </a:lnTo>
                  <a:lnTo>
                    <a:pt x="1882996" y="163820"/>
                  </a:lnTo>
                  <a:lnTo>
                    <a:pt x="1856021" y="197653"/>
                  </a:lnTo>
                  <a:lnTo>
                    <a:pt x="1822122" y="222700"/>
                  </a:lnTo>
                  <a:lnTo>
                    <a:pt x="1783432" y="238388"/>
                  </a:lnTo>
                  <a:lnTo>
                    <a:pt x="1742080" y="244147"/>
                  </a:lnTo>
                  <a:lnTo>
                    <a:pt x="1700200" y="239406"/>
                  </a:lnTo>
                  <a:lnTo>
                    <a:pt x="1659921" y="223596"/>
                  </a:lnTo>
                  <a:lnTo>
                    <a:pt x="1623302" y="196081"/>
                  </a:lnTo>
                  <a:lnTo>
                    <a:pt x="1589905" y="170283"/>
                  </a:lnTo>
                  <a:lnTo>
                    <a:pt x="1553642" y="154479"/>
                  </a:lnTo>
                  <a:lnTo>
                    <a:pt x="1516009" y="148049"/>
                  </a:lnTo>
                  <a:lnTo>
                    <a:pt x="1478500" y="150374"/>
                  </a:lnTo>
                  <a:lnTo>
                    <a:pt x="1442610" y="160836"/>
                  </a:lnTo>
                  <a:lnTo>
                    <a:pt x="1381663" y="203695"/>
                  </a:lnTo>
                  <a:lnTo>
                    <a:pt x="1359597" y="234853"/>
                  </a:lnTo>
                  <a:lnTo>
                    <a:pt x="1345127" y="271672"/>
                  </a:lnTo>
                  <a:lnTo>
                    <a:pt x="1339750" y="313617"/>
                  </a:lnTo>
                  <a:lnTo>
                    <a:pt x="1333320" y="358872"/>
                  </a:lnTo>
                  <a:lnTo>
                    <a:pt x="1316019" y="398535"/>
                  </a:lnTo>
                  <a:lnTo>
                    <a:pt x="1289757" y="431501"/>
                  </a:lnTo>
                  <a:lnTo>
                    <a:pt x="1256445" y="456669"/>
                  </a:lnTo>
                  <a:lnTo>
                    <a:pt x="1217994" y="472934"/>
                  </a:lnTo>
                  <a:lnTo>
                    <a:pt x="1176314" y="479195"/>
                  </a:lnTo>
                  <a:lnTo>
                    <a:pt x="1133315" y="474347"/>
                  </a:lnTo>
                  <a:lnTo>
                    <a:pt x="1090826" y="457246"/>
                  </a:lnTo>
                  <a:lnTo>
                    <a:pt x="1051890" y="440971"/>
                  </a:lnTo>
                  <a:lnTo>
                    <a:pt x="1012772" y="435091"/>
                  </a:lnTo>
                  <a:lnTo>
                    <a:pt x="974756" y="438621"/>
                  </a:lnTo>
                  <a:lnTo>
                    <a:pt x="907167" y="469972"/>
                  </a:lnTo>
                  <a:lnTo>
                    <a:pt x="859389" y="527145"/>
                  </a:lnTo>
                  <a:lnTo>
                    <a:pt x="846140" y="562953"/>
                  </a:lnTo>
                  <a:lnTo>
                    <a:pt x="841694" y="602263"/>
                  </a:lnTo>
                  <a:lnTo>
                    <a:pt x="847357" y="644172"/>
                  </a:lnTo>
                  <a:lnTo>
                    <a:pt x="852858" y="689548"/>
                  </a:lnTo>
                  <a:lnTo>
                    <a:pt x="846411" y="732336"/>
                  </a:lnTo>
                  <a:lnTo>
                    <a:pt x="829576" y="770977"/>
                  </a:lnTo>
                  <a:lnTo>
                    <a:pt x="803913" y="803910"/>
                  </a:lnTo>
                  <a:lnTo>
                    <a:pt x="770982" y="829574"/>
                  </a:lnTo>
                  <a:lnTo>
                    <a:pt x="732342" y="846408"/>
                  </a:lnTo>
                  <a:lnTo>
                    <a:pt x="689555" y="852854"/>
                  </a:lnTo>
                  <a:lnTo>
                    <a:pt x="644086" y="847328"/>
                  </a:lnTo>
                  <a:lnTo>
                    <a:pt x="602263" y="841689"/>
                  </a:lnTo>
                  <a:lnTo>
                    <a:pt x="562956" y="846136"/>
                  </a:lnTo>
                  <a:lnTo>
                    <a:pt x="527149" y="859386"/>
                  </a:lnTo>
                  <a:lnTo>
                    <a:pt x="469978" y="907163"/>
                  </a:lnTo>
                  <a:lnTo>
                    <a:pt x="438629" y="974751"/>
                  </a:lnTo>
                  <a:lnTo>
                    <a:pt x="435099" y="1012765"/>
                  </a:lnTo>
                  <a:lnTo>
                    <a:pt x="440979" y="1051882"/>
                  </a:lnTo>
                  <a:lnTo>
                    <a:pt x="457285" y="1090902"/>
                  </a:lnTo>
                  <a:lnTo>
                    <a:pt x="474347" y="1133308"/>
                  </a:lnTo>
                  <a:lnTo>
                    <a:pt x="479198" y="1176308"/>
                  </a:lnTo>
                  <a:lnTo>
                    <a:pt x="472939" y="1217989"/>
                  </a:lnTo>
                  <a:lnTo>
                    <a:pt x="456675" y="1256442"/>
                  </a:lnTo>
                  <a:lnTo>
                    <a:pt x="431508" y="1289754"/>
                  </a:lnTo>
                  <a:lnTo>
                    <a:pt x="398542" y="1316016"/>
                  </a:lnTo>
                  <a:lnTo>
                    <a:pt x="358880" y="1333316"/>
                  </a:lnTo>
                  <a:lnTo>
                    <a:pt x="313530" y="1339743"/>
                  </a:lnTo>
                  <a:lnTo>
                    <a:pt x="271672" y="1345120"/>
                  </a:lnTo>
                  <a:lnTo>
                    <a:pt x="234854" y="1359589"/>
                  </a:lnTo>
                  <a:lnTo>
                    <a:pt x="203696" y="1381656"/>
                  </a:lnTo>
                  <a:lnTo>
                    <a:pt x="160837" y="1442603"/>
                  </a:lnTo>
                  <a:lnTo>
                    <a:pt x="148047" y="1516005"/>
                  </a:lnTo>
                  <a:lnTo>
                    <a:pt x="154477" y="1553640"/>
                  </a:lnTo>
                  <a:lnTo>
                    <a:pt x="170280" y="1589905"/>
                  </a:lnTo>
                  <a:lnTo>
                    <a:pt x="196141" y="1623368"/>
                  </a:lnTo>
                  <a:lnTo>
                    <a:pt x="223593" y="1659913"/>
                  </a:lnTo>
                  <a:lnTo>
                    <a:pt x="239403" y="1700191"/>
                  </a:lnTo>
                  <a:lnTo>
                    <a:pt x="244144" y="1742071"/>
                  </a:lnTo>
                  <a:lnTo>
                    <a:pt x="238386" y="1783422"/>
                  </a:lnTo>
                  <a:lnTo>
                    <a:pt x="222699" y="1822113"/>
                  </a:lnTo>
                  <a:lnTo>
                    <a:pt x="197655" y="1856013"/>
                  </a:lnTo>
                  <a:lnTo>
                    <a:pt x="163824" y="1882992"/>
                  </a:lnTo>
                  <a:lnTo>
                    <a:pt x="121683" y="1900940"/>
                  </a:lnTo>
                  <a:lnTo>
                    <a:pt x="82643" y="1916965"/>
                  </a:lnTo>
                  <a:lnTo>
                    <a:pt x="50826" y="1940469"/>
                  </a:lnTo>
                  <a:lnTo>
                    <a:pt x="26442" y="1969846"/>
                  </a:lnTo>
                  <a:lnTo>
                    <a:pt x="9702" y="2003494"/>
                  </a:lnTo>
                  <a:lnTo>
                    <a:pt x="817" y="2039808"/>
                  </a:lnTo>
                  <a:lnTo>
                    <a:pt x="0" y="2077184"/>
                  </a:lnTo>
                  <a:lnTo>
                    <a:pt x="7460" y="2114019"/>
                  </a:lnTo>
                  <a:lnTo>
                    <a:pt x="23409" y="2148708"/>
                  </a:lnTo>
                  <a:lnTo>
                    <a:pt x="48059" y="2179648"/>
                  </a:lnTo>
                  <a:lnTo>
                    <a:pt x="81705" y="2205277"/>
                  </a:lnTo>
                  <a:lnTo>
                    <a:pt x="117681" y="2233471"/>
                  </a:lnTo>
                  <a:lnTo>
                    <a:pt x="143378" y="2268285"/>
                  </a:lnTo>
                  <a:lnTo>
                    <a:pt x="158796" y="2307513"/>
                  </a:lnTo>
                  <a:lnTo>
                    <a:pt x="163935" y="2348948"/>
                  </a:lnTo>
                  <a:lnTo>
                    <a:pt x="158796" y="2390382"/>
                  </a:lnTo>
                  <a:lnTo>
                    <a:pt x="143378" y="2429610"/>
                  </a:lnTo>
                  <a:lnTo>
                    <a:pt x="117681" y="2464424"/>
                  </a:lnTo>
                  <a:lnTo>
                    <a:pt x="81621" y="2492661"/>
                  </a:lnTo>
                  <a:lnTo>
                    <a:pt x="48059" y="2518247"/>
                  </a:lnTo>
                  <a:lnTo>
                    <a:pt x="23409" y="2549187"/>
                  </a:lnTo>
                  <a:lnTo>
                    <a:pt x="7460" y="2583876"/>
                  </a:lnTo>
                  <a:lnTo>
                    <a:pt x="0" y="2620711"/>
                  </a:lnTo>
                  <a:lnTo>
                    <a:pt x="817" y="2658087"/>
                  </a:lnTo>
                  <a:lnTo>
                    <a:pt x="26442" y="2728049"/>
                  </a:lnTo>
                  <a:lnTo>
                    <a:pt x="50826" y="2757426"/>
                  </a:lnTo>
                  <a:lnTo>
                    <a:pt x="82643" y="2780930"/>
                  </a:lnTo>
                  <a:lnTo>
                    <a:pt x="121777" y="2796976"/>
                  </a:lnTo>
                  <a:lnTo>
                    <a:pt x="163824" y="2814903"/>
                  </a:lnTo>
                  <a:lnTo>
                    <a:pt x="197655" y="2841882"/>
                  </a:lnTo>
                  <a:lnTo>
                    <a:pt x="222699" y="2875783"/>
                  </a:lnTo>
                  <a:lnTo>
                    <a:pt x="238386" y="2914475"/>
                  </a:lnTo>
                  <a:lnTo>
                    <a:pt x="244144" y="2955827"/>
                  </a:lnTo>
                  <a:lnTo>
                    <a:pt x="239403" y="2997709"/>
                  </a:lnTo>
                  <a:lnTo>
                    <a:pt x="223593" y="3037989"/>
                  </a:lnTo>
                  <a:lnTo>
                    <a:pt x="196078" y="3074590"/>
                  </a:lnTo>
                  <a:lnTo>
                    <a:pt x="170280" y="3107990"/>
                  </a:lnTo>
                  <a:lnTo>
                    <a:pt x="154477" y="3144255"/>
                  </a:lnTo>
                  <a:lnTo>
                    <a:pt x="148047" y="3181890"/>
                  </a:lnTo>
                  <a:lnTo>
                    <a:pt x="150374" y="3219400"/>
                  </a:lnTo>
                  <a:lnTo>
                    <a:pt x="160837" y="3255290"/>
                  </a:lnTo>
                  <a:lnTo>
                    <a:pt x="203696" y="3316236"/>
                  </a:lnTo>
                  <a:lnTo>
                    <a:pt x="234854" y="3338301"/>
                  </a:lnTo>
                  <a:lnTo>
                    <a:pt x="271672" y="3352768"/>
                  </a:lnTo>
                  <a:lnTo>
                    <a:pt x="313624" y="3358152"/>
                  </a:lnTo>
                  <a:lnTo>
                    <a:pt x="358880" y="3364582"/>
                  </a:lnTo>
                  <a:lnTo>
                    <a:pt x="398542" y="3381884"/>
                  </a:lnTo>
                  <a:lnTo>
                    <a:pt x="431508" y="3408146"/>
                  </a:lnTo>
                  <a:lnTo>
                    <a:pt x="456675" y="3441458"/>
                  </a:lnTo>
                  <a:lnTo>
                    <a:pt x="472939" y="3479909"/>
                  </a:lnTo>
                  <a:lnTo>
                    <a:pt x="479198" y="3521589"/>
                  </a:lnTo>
                  <a:lnTo>
                    <a:pt x="474347" y="3564587"/>
                  </a:lnTo>
                  <a:lnTo>
                    <a:pt x="457254" y="3607077"/>
                  </a:lnTo>
                  <a:lnTo>
                    <a:pt x="440979" y="3646013"/>
                  </a:lnTo>
                  <a:lnTo>
                    <a:pt x="435099" y="3685130"/>
                  </a:lnTo>
                  <a:lnTo>
                    <a:pt x="438629" y="3723144"/>
                  </a:lnTo>
                  <a:lnTo>
                    <a:pt x="469978" y="3790732"/>
                  </a:lnTo>
                  <a:lnTo>
                    <a:pt x="527149" y="3838509"/>
                  </a:lnTo>
                  <a:lnTo>
                    <a:pt x="562956" y="3851759"/>
                  </a:lnTo>
                  <a:lnTo>
                    <a:pt x="602263" y="3856206"/>
                  </a:lnTo>
                  <a:lnTo>
                    <a:pt x="644180" y="3850546"/>
                  </a:lnTo>
                  <a:lnTo>
                    <a:pt x="689555" y="3845044"/>
                  </a:lnTo>
                  <a:lnTo>
                    <a:pt x="732342" y="3851491"/>
                  </a:lnTo>
                  <a:lnTo>
                    <a:pt x="770982" y="3868326"/>
                  </a:lnTo>
                  <a:lnTo>
                    <a:pt x="803913" y="3893990"/>
                  </a:lnTo>
                  <a:lnTo>
                    <a:pt x="829576" y="3926921"/>
                  </a:lnTo>
                  <a:lnTo>
                    <a:pt x="846411" y="3965560"/>
                  </a:lnTo>
                  <a:lnTo>
                    <a:pt x="852858" y="4008348"/>
                  </a:lnTo>
                  <a:lnTo>
                    <a:pt x="847336" y="4053817"/>
                  </a:lnTo>
                  <a:lnTo>
                    <a:pt x="841694" y="4095640"/>
                  </a:lnTo>
                  <a:lnTo>
                    <a:pt x="846140" y="4134947"/>
                  </a:lnTo>
                  <a:lnTo>
                    <a:pt x="859389" y="4170753"/>
                  </a:lnTo>
                  <a:lnTo>
                    <a:pt x="907167" y="4227924"/>
                  </a:lnTo>
                  <a:lnTo>
                    <a:pt x="974756" y="4259274"/>
                  </a:lnTo>
                  <a:lnTo>
                    <a:pt x="1012772" y="4262804"/>
                  </a:lnTo>
                  <a:lnTo>
                    <a:pt x="1051890" y="4256924"/>
                  </a:lnTo>
                  <a:lnTo>
                    <a:pt x="1090910" y="4240597"/>
                  </a:lnTo>
                  <a:lnTo>
                    <a:pt x="1133315" y="4223541"/>
                  </a:lnTo>
                  <a:lnTo>
                    <a:pt x="1176314" y="4218696"/>
                  </a:lnTo>
                  <a:lnTo>
                    <a:pt x="1217994" y="4224958"/>
                  </a:lnTo>
                  <a:lnTo>
                    <a:pt x="1256445" y="4241225"/>
                  </a:lnTo>
                  <a:lnTo>
                    <a:pt x="1289757" y="4266393"/>
                  </a:lnTo>
                  <a:lnTo>
                    <a:pt x="1316019" y="4299360"/>
                  </a:lnTo>
                  <a:lnTo>
                    <a:pt x="1333320" y="4339023"/>
                  </a:lnTo>
                  <a:lnTo>
                    <a:pt x="1339750" y="4384362"/>
                  </a:lnTo>
                  <a:lnTo>
                    <a:pt x="1345127" y="4426221"/>
                  </a:lnTo>
                  <a:lnTo>
                    <a:pt x="1359597" y="4463038"/>
                  </a:lnTo>
                  <a:lnTo>
                    <a:pt x="1381663" y="4494196"/>
                  </a:lnTo>
                  <a:lnTo>
                    <a:pt x="1442610" y="4537055"/>
                  </a:lnTo>
                  <a:lnTo>
                    <a:pt x="1516009" y="4549845"/>
                  </a:lnTo>
                  <a:lnTo>
                    <a:pt x="1553642" y="4543416"/>
                  </a:lnTo>
                  <a:lnTo>
                    <a:pt x="1589905" y="4527612"/>
                  </a:lnTo>
                  <a:lnTo>
                    <a:pt x="1623375" y="4501751"/>
                  </a:lnTo>
                  <a:lnTo>
                    <a:pt x="1659921" y="4474300"/>
                  </a:lnTo>
                  <a:lnTo>
                    <a:pt x="1700200" y="4458490"/>
                  </a:lnTo>
                  <a:lnTo>
                    <a:pt x="1742080" y="4453751"/>
                  </a:lnTo>
                  <a:lnTo>
                    <a:pt x="1783432" y="4459512"/>
                  </a:lnTo>
                  <a:lnTo>
                    <a:pt x="1822122" y="4475200"/>
                  </a:lnTo>
                  <a:lnTo>
                    <a:pt x="1856021" y="4500246"/>
                  </a:lnTo>
                  <a:lnTo>
                    <a:pt x="1882996" y="4534079"/>
                  </a:lnTo>
                  <a:lnTo>
                    <a:pt x="1900948" y="4576210"/>
                  </a:lnTo>
                  <a:lnTo>
                    <a:pt x="1916973" y="4615252"/>
                  </a:lnTo>
                  <a:lnTo>
                    <a:pt x="1940476" y="4647070"/>
                  </a:lnTo>
                  <a:lnTo>
                    <a:pt x="1969854" y="4671455"/>
                  </a:lnTo>
                  <a:lnTo>
                    <a:pt x="2003501" y="4688195"/>
                  </a:lnTo>
                  <a:lnTo>
                    <a:pt x="2039815" y="4697079"/>
                  </a:lnTo>
                  <a:lnTo>
                    <a:pt x="2077192" y="4697896"/>
                  </a:lnTo>
                  <a:lnTo>
                    <a:pt x="2114026" y="4690434"/>
                  </a:lnTo>
                  <a:lnTo>
                    <a:pt x="2148716" y="4674484"/>
                  </a:lnTo>
                  <a:lnTo>
                    <a:pt x="2179656" y="4649833"/>
                  </a:lnTo>
                  <a:lnTo>
                    <a:pt x="2205274" y="4616198"/>
                  </a:lnTo>
                  <a:lnTo>
                    <a:pt x="2233471" y="4580219"/>
                  </a:lnTo>
                  <a:lnTo>
                    <a:pt x="2268287" y="4554519"/>
                  </a:lnTo>
                  <a:lnTo>
                    <a:pt x="2307515" y="4539100"/>
                  </a:lnTo>
                  <a:lnTo>
                    <a:pt x="2348950" y="4533960"/>
                  </a:lnTo>
                  <a:lnTo>
                    <a:pt x="2390385" y="4539100"/>
                  </a:lnTo>
                  <a:lnTo>
                    <a:pt x="2429613" y="4554519"/>
                  </a:lnTo>
                  <a:lnTo>
                    <a:pt x="2464429" y="4580219"/>
                  </a:lnTo>
                  <a:lnTo>
                    <a:pt x="2492668" y="4616271"/>
                  </a:lnTo>
                  <a:lnTo>
                    <a:pt x="2518252" y="4649833"/>
                  </a:lnTo>
                  <a:lnTo>
                    <a:pt x="2549190" y="4674484"/>
                  </a:lnTo>
                  <a:lnTo>
                    <a:pt x="2583879" y="4690434"/>
                  </a:lnTo>
                  <a:lnTo>
                    <a:pt x="2620714" y="4697896"/>
                  </a:lnTo>
                  <a:lnTo>
                    <a:pt x="2658091" y="4697079"/>
                  </a:lnTo>
                  <a:lnTo>
                    <a:pt x="2728055" y="4671455"/>
                  </a:lnTo>
                  <a:lnTo>
                    <a:pt x="2757433" y="4647070"/>
                  </a:lnTo>
                  <a:lnTo>
                    <a:pt x="2780937" y="4615252"/>
                  </a:lnTo>
                  <a:lnTo>
                    <a:pt x="2796983" y="4576126"/>
                  </a:lnTo>
                  <a:lnTo>
                    <a:pt x="2814907" y="4534079"/>
                  </a:lnTo>
                  <a:lnTo>
                    <a:pt x="2841885" y="4500246"/>
                  </a:lnTo>
                  <a:lnTo>
                    <a:pt x="2875785" y="4475200"/>
                  </a:lnTo>
                  <a:lnTo>
                    <a:pt x="2914477" y="4459512"/>
                  </a:lnTo>
                  <a:lnTo>
                    <a:pt x="2955829" y="4453751"/>
                  </a:lnTo>
                  <a:lnTo>
                    <a:pt x="2997710" y="4458490"/>
                  </a:lnTo>
                  <a:lnTo>
                    <a:pt x="3037989" y="4474300"/>
                  </a:lnTo>
                  <a:lnTo>
                    <a:pt x="3074598" y="4501814"/>
                  </a:lnTo>
                  <a:lnTo>
                    <a:pt x="3107998" y="4527612"/>
                  </a:lnTo>
                  <a:lnTo>
                    <a:pt x="3144262" y="4543416"/>
                  </a:lnTo>
                  <a:lnTo>
                    <a:pt x="3181897" y="4549845"/>
                  </a:lnTo>
                  <a:lnTo>
                    <a:pt x="3219407" y="4547518"/>
                  </a:lnTo>
                  <a:lnTo>
                    <a:pt x="3255298" y="4537055"/>
                  </a:lnTo>
                  <a:lnTo>
                    <a:pt x="3316243" y="4494196"/>
                  </a:lnTo>
                  <a:lnTo>
                    <a:pt x="3338308" y="4463038"/>
                  </a:lnTo>
                  <a:lnTo>
                    <a:pt x="3352775" y="4426221"/>
                  </a:lnTo>
                  <a:lnTo>
                    <a:pt x="3358149" y="4384278"/>
                  </a:lnTo>
                  <a:lnTo>
                    <a:pt x="3364580" y="4339023"/>
                  </a:lnTo>
                  <a:lnTo>
                    <a:pt x="3381882" y="4299360"/>
                  </a:lnTo>
                  <a:lnTo>
                    <a:pt x="3408146" y="4266393"/>
                  </a:lnTo>
                  <a:lnTo>
                    <a:pt x="3441460" y="4241225"/>
                  </a:lnTo>
                  <a:lnTo>
                    <a:pt x="3479913" y="4224958"/>
                  </a:lnTo>
                  <a:lnTo>
                    <a:pt x="3521595" y="4218696"/>
                  </a:lnTo>
                  <a:lnTo>
                    <a:pt x="3564594" y="4223541"/>
                  </a:lnTo>
                  <a:lnTo>
                    <a:pt x="3607074" y="4240649"/>
                  </a:lnTo>
                  <a:lnTo>
                    <a:pt x="3646013" y="4256924"/>
                  </a:lnTo>
                  <a:lnTo>
                    <a:pt x="3685132" y="4262804"/>
                  </a:lnTo>
                  <a:lnTo>
                    <a:pt x="3723148" y="4259274"/>
                  </a:lnTo>
                  <a:lnTo>
                    <a:pt x="3790738" y="4227924"/>
                  </a:lnTo>
                  <a:lnTo>
                    <a:pt x="3838516" y="4170753"/>
                  </a:lnTo>
                  <a:lnTo>
                    <a:pt x="3851767" y="4134947"/>
                  </a:lnTo>
                  <a:lnTo>
                    <a:pt x="3856214" y="4095640"/>
                  </a:lnTo>
                  <a:lnTo>
                    <a:pt x="3850543" y="4053723"/>
                  </a:lnTo>
                  <a:lnTo>
                    <a:pt x="3845041" y="4008348"/>
                  </a:lnTo>
                  <a:lnTo>
                    <a:pt x="3851488" y="3965560"/>
                  </a:lnTo>
                  <a:lnTo>
                    <a:pt x="3868324" y="3926921"/>
                  </a:lnTo>
                  <a:lnTo>
                    <a:pt x="3893988" y="3893990"/>
                  </a:lnTo>
                  <a:lnTo>
                    <a:pt x="3926921" y="3868326"/>
                  </a:lnTo>
                  <a:lnTo>
                    <a:pt x="3965562" y="3851491"/>
                  </a:lnTo>
                  <a:lnTo>
                    <a:pt x="4008352" y="3845044"/>
                  </a:lnTo>
                  <a:lnTo>
                    <a:pt x="4053814" y="3850567"/>
                  </a:lnTo>
                  <a:lnTo>
                    <a:pt x="4095637" y="3856206"/>
                  </a:lnTo>
                  <a:lnTo>
                    <a:pt x="4134944" y="3851759"/>
                  </a:lnTo>
                  <a:lnTo>
                    <a:pt x="4170751" y="3838509"/>
                  </a:lnTo>
                  <a:lnTo>
                    <a:pt x="4227923" y="3790732"/>
                  </a:lnTo>
                  <a:lnTo>
                    <a:pt x="4259275" y="3723144"/>
                  </a:lnTo>
                  <a:lnTo>
                    <a:pt x="4262806" y="3685130"/>
                  </a:lnTo>
                  <a:lnTo>
                    <a:pt x="4256929" y="3646013"/>
                  </a:lnTo>
                  <a:lnTo>
                    <a:pt x="4240604" y="3606993"/>
                  </a:lnTo>
                  <a:lnTo>
                    <a:pt x="4223546" y="3564587"/>
                  </a:lnTo>
                  <a:lnTo>
                    <a:pt x="4218699" y="3521589"/>
                  </a:lnTo>
                  <a:lnTo>
                    <a:pt x="4224961" y="3479909"/>
                  </a:lnTo>
                  <a:lnTo>
                    <a:pt x="4241227" y="3441458"/>
                  </a:lnTo>
                  <a:lnTo>
                    <a:pt x="4266395" y="3408146"/>
                  </a:lnTo>
                  <a:lnTo>
                    <a:pt x="4299362" y="3381884"/>
                  </a:lnTo>
                  <a:lnTo>
                    <a:pt x="4339023" y="3364582"/>
                  </a:lnTo>
                  <a:lnTo>
                    <a:pt x="4384370" y="3358142"/>
                  </a:lnTo>
                  <a:lnTo>
                    <a:pt x="4426228" y="3352768"/>
                  </a:lnTo>
                  <a:lnTo>
                    <a:pt x="4463046" y="3338301"/>
                  </a:lnTo>
                  <a:lnTo>
                    <a:pt x="4494203" y="3316236"/>
                  </a:lnTo>
                  <a:lnTo>
                    <a:pt x="4537063" y="3255290"/>
                  </a:lnTo>
                  <a:lnTo>
                    <a:pt x="4549852" y="3181890"/>
                  </a:lnTo>
                  <a:lnTo>
                    <a:pt x="4543423" y="3144255"/>
                  </a:lnTo>
                  <a:lnTo>
                    <a:pt x="4527619" y="3107990"/>
                  </a:lnTo>
                  <a:lnTo>
                    <a:pt x="4501759" y="3074538"/>
                  </a:lnTo>
                  <a:lnTo>
                    <a:pt x="4474307" y="3037989"/>
                  </a:lnTo>
                  <a:lnTo>
                    <a:pt x="4458496" y="2997709"/>
                  </a:lnTo>
                  <a:lnTo>
                    <a:pt x="4453756" y="2955827"/>
                  </a:lnTo>
                  <a:lnTo>
                    <a:pt x="4459515" y="2914475"/>
                  </a:lnTo>
                  <a:lnTo>
                    <a:pt x="4475203" y="2875783"/>
                  </a:lnTo>
                  <a:lnTo>
                    <a:pt x="4500249" y="2841882"/>
                  </a:lnTo>
                  <a:lnTo>
                    <a:pt x="4534083" y="2814903"/>
                  </a:lnTo>
                  <a:lnTo>
                    <a:pt x="4576217" y="2796955"/>
                  </a:lnTo>
                  <a:lnTo>
                    <a:pt x="4615259" y="2780930"/>
                  </a:lnTo>
                  <a:lnTo>
                    <a:pt x="4647078" y="2757426"/>
                  </a:lnTo>
                  <a:lnTo>
                    <a:pt x="4671463" y="2728049"/>
                  </a:lnTo>
                  <a:lnTo>
                    <a:pt x="4688203" y="2694401"/>
                  </a:lnTo>
                  <a:lnTo>
                    <a:pt x="4697086" y="2658087"/>
                  </a:lnTo>
                  <a:lnTo>
                    <a:pt x="4697903" y="2620711"/>
                  </a:lnTo>
                  <a:lnTo>
                    <a:pt x="4690442" y="2583876"/>
                  </a:lnTo>
                  <a:lnTo>
                    <a:pt x="4674491" y="2549187"/>
                  </a:lnTo>
                  <a:lnTo>
                    <a:pt x="4649841" y="2518247"/>
                  </a:lnTo>
                  <a:lnTo>
                    <a:pt x="4616205" y="2492619"/>
                  </a:lnTo>
                  <a:lnTo>
                    <a:pt x="4580226" y="2464424"/>
                  </a:lnTo>
                  <a:lnTo>
                    <a:pt x="4554527" y="2429610"/>
                  </a:lnTo>
                  <a:lnTo>
                    <a:pt x="4539107" y="2390382"/>
                  </a:lnTo>
                  <a:lnTo>
                    <a:pt x="4533967" y="2348948"/>
                  </a:lnTo>
                  <a:lnTo>
                    <a:pt x="4539107" y="2307513"/>
                  </a:lnTo>
                  <a:lnTo>
                    <a:pt x="4554527" y="2268285"/>
                  </a:lnTo>
                  <a:lnTo>
                    <a:pt x="4580226" y="2233471"/>
                  </a:lnTo>
                  <a:lnTo>
                    <a:pt x="4616279" y="2205235"/>
                  </a:lnTo>
                  <a:lnTo>
                    <a:pt x="4649841" y="2179648"/>
                  </a:lnTo>
                  <a:lnTo>
                    <a:pt x="4674491" y="2148708"/>
                  </a:lnTo>
                  <a:lnTo>
                    <a:pt x="4690442" y="2114019"/>
                  </a:lnTo>
                  <a:lnTo>
                    <a:pt x="4697903" y="2077184"/>
                  </a:lnTo>
                  <a:lnTo>
                    <a:pt x="4697086" y="2039808"/>
                  </a:lnTo>
                  <a:lnTo>
                    <a:pt x="4671463" y="1969846"/>
                  </a:lnTo>
                  <a:lnTo>
                    <a:pt x="4647078" y="1940469"/>
                  </a:lnTo>
                  <a:lnTo>
                    <a:pt x="4615259" y="1916965"/>
                  </a:lnTo>
                  <a:lnTo>
                    <a:pt x="4576133" y="1900919"/>
                  </a:lnTo>
                  <a:lnTo>
                    <a:pt x="4534083" y="1882992"/>
                  </a:lnTo>
                  <a:lnTo>
                    <a:pt x="4500249" y="1856013"/>
                  </a:lnTo>
                  <a:lnTo>
                    <a:pt x="4475203" y="1822113"/>
                  </a:lnTo>
                  <a:lnTo>
                    <a:pt x="4459515" y="1783422"/>
                  </a:lnTo>
                  <a:lnTo>
                    <a:pt x="4453756" y="1742071"/>
                  </a:lnTo>
                  <a:lnTo>
                    <a:pt x="4458496" y="1700191"/>
                  </a:lnTo>
                  <a:lnTo>
                    <a:pt x="4474307" y="1659913"/>
                  </a:lnTo>
                  <a:lnTo>
                    <a:pt x="4501821" y="1623305"/>
                  </a:lnTo>
                  <a:lnTo>
                    <a:pt x="4527619" y="1589905"/>
                  </a:lnTo>
                  <a:lnTo>
                    <a:pt x="4543423" y="1553640"/>
                  </a:lnTo>
                  <a:lnTo>
                    <a:pt x="4549852" y="1516005"/>
                  </a:lnTo>
                  <a:lnTo>
                    <a:pt x="4547526" y="1478495"/>
                  </a:lnTo>
                  <a:lnTo>
                    <a:pt x="4537063" y="1442603"/>
                  </a:lnTo>
                  <a:lnTo>
                    <a:pt x="4494203" y="1381656"/>
                  </a:lnTo>
                  <a:lnTo>
                    <a:pt x="4463046" y="1359589"/>
                  </a:lnTo>
                  <a:lnTo>
                    <a:pt x="4426228" y="1345120"/>
                  </a:lnTo>
                  <a:lnTo>
                    <a:pt x="4384275" y="1339743"/>
                  </a:lnTo>
                  <a:lnTo>
                    <a:pt x="4339023" y="1333316"/>
                  </a:lnTo>
                  <a:lnTo>
                    <a:pt x="4299362" y="1316016"/>
                  </a:lnTo>
                  <a:lnTo>
                    <a:pt x="4266395" y="1289754"/>
                  </a:lnTo>
                  <a:lnTo>
                    <a:pt x="4241227" y="1256442"/>
                  </a:lnTo>
                  <a:lnTo>
                    <a:pt x="4224961" y="1217989"/>
                  </a:lnTo>
                  <a:lnTo>
                    <a:pt x="4218699" y="1176308"/>
                  </a:lnTo>
                  <a:lnTo>
                    <a:pt x="4223546" y="1133308"/>
                  </a:lnTo>
                  <a:lnTo>
                    <a:pt x="4240657" y="1090818"/>
                  </a:lnTo>
                  <a:lnTo>
                    <a:pt x="4256929" y="1051882"/>
                  </a:lnTo>
                  <a:lnTo>
                    <a:pt x="4262806" y="1012765"/>
                  </a:lnTo>
                  <a:lnTo>
                    <a:pt x="4259275" y="974751"/>
                  </a:lnTo>
                  <a:lnTo>
                    <a:pt x="4227923" y="907163"/>
                  </a:lnTo>
                  <a:lnTo>
                    <a:pt x="4170751" y="859386"/>
                  </a:lnTo>
                  <a:lnTo>
                    <a:pt x="4134944" y="846136"/>
                  </a:lnTo>
                  <a:lnTo>
                    <a:pt x="4095637" y="841689"/>
                  </a:lnTo>
                  <a:lnTo>
                    <a:pt x="4053730" y="847349"/>
                  </a:lnTo>
                  <a:lnTo>
                    <a:pt x="4008352" y="852854"/>
                  </a:lnTo>
                  <a:lnTo>
                    <a:pt x="3965562" y="846408"/>
                  </a:lnTo>
                  <a:lnTo>
                    <a:pt x="3926921" y="829574"/>
                  </a:lnTo>
                  <a:lnTo>
                    <a:pt x="3893988" y="803910"/>
                  </a:lnTo>
                  <a:lnTo>
                    <a:pt x="3868324" y="770977"/>
                  </a:lnTo>
                  <a:lnTo>
                    <a:pt x="3851488" y="732336"/>
                  </a:lnTo>
                  <a:lnTo>
                    <a:pt x="3845041" y="689548"/>
                  </a:lnTo>
                  <a:lnTo>
                    <a:pt x="3850574" y="644089"/>
                  </a:lnTo>
                  <a:lnTo>
                    <a:pt x="3856214" y="602263"/>
                  </a:lnTo>
                  <a:lnTo>
                    <a:pt x="3851767" y="562953"/>
                  </a:lnTo>
                  <a:lnTo>
                    <a:pt x="3838516" y="527145"/>
                  </a:lnTo>
                  <a:lnTo>
                    <a:pt x="3790738" y="469972"/>
                  </a:lnTo>
                  <a:lnTo>
                    <a:pt x="3723148" y="438621"/>
                  </a:lnTo>
                  <a:lnTo>
                    <a:pt x="3685132" y="435091"/>
                  </a:lnTo>
                  <a:lnTo>
                    <a:pt x="3646013" y="440971"/>
                  </a:lnTo>
                  <a:lnTo>
                    <a:pt x="3607001" y="457288"/>
                  </a:lnTo>
                  <a:lnTo>
                    <a:pt x="3564594" y="474347"/>
                  </a:lnTo>
                  <a:lnTo>
                    <a:pt x="3521595" y="479195"/>
                  </a:lnTo>
                  <a:lnTo>
                    <a:pt x="3479913" y="472934"/>
                  </a:lnTo>
                  <a:lnTo>
                    <a:pt x="3441460" y="456669"/>
                  </a:lnTo>
                  <a:lnTo>
                    <a:pt x="3408146" y="431501"/>
                  </a:lnTo>
                  <a:lnTo>
                    <a:pt x="3381882" y="398535"/>
                  </a:lnTo>
                  <a:lnTo>
                    <a:pt x="3364580" y="358872"/>
                  </a:lnTo>
                  <a:lnTo>
                    <a:pt x="3358149" y="313533"/>
                  </a:lnTo>
                  <a:lnTo>
                    <a:pt x="3352775" y="271672"/>
                  </a:lnTo>
                  <a:lnTo>
                    <a:pt x="3338308" y="234853"/>
                  </a:lnTo>
                  <a:lnTo>
                    <a:pt x="3316243" y="203695"/>
                  </a:lnTo>
                  <a:lnTo>
                    <a:pt x="3255298" y="160836"/>
                  </a:lnTo>
                  <a:lnTo>
                    <a:pt x="3181897" y="148049"/>
                  </a:lnTo>
                  <a:lnTo>
                    <a:pt x="3144262" y="154479"/>
                  </a:lnTo>
                  <a:lnTo>
                    <a:pt x="3107998" y="170283"/>
                  </a:lnTo>
                  <a:lnTo>
                    <a:pt x="3074535" y="196144"/>
                  </a:lnTo>
                  <a:lnTo>
                    <a:pt x="3037989" y="223596"/>
                  </a:lnTo>
                  <a:lnTo>
                    <a:pt x="2997710" y="239406"/>
                  </a:lnTo>
                  <a:lnTo>
                    <a:pt x="2955829" y="244147"/>
                  </a:lnTo>
                  <a:lnTo>
                    <a:pt x="2914477" y="238388"/>
                  </a:lnTo>
                  <a:lnTo>
                    <a:pt x="2875785" y="222700"/>
                  </a:lnTo>
                  <a:lnTo>
                    <a:pt x="2841885" y="197653"/>
                  </a:lnTo>
                  <a:lnTo>
                    <a:pt x="2814907" y="163820"/>
                  </a:lnTo>
                  <a:lnTo>
                    <a:pt x="2796962" y="121686"/>
                  </a:lnTo>
                  <a:lnTo>
                    <a:pt x="2780937" y="82644"/>
                  </a:lnTo>
                  <a:lnTo>
                    <a:pt x="2757433" y="50825"/>
                  </a:lnTo>
                  <a:lnTo>
                    <a:pt x="2728055" y="26440"/>
                  </a:lnTo>
                  <a:lnTo>
                    <a:pt x="2694406" y="9700"/>
                  </a:lnTo>
                  <a:lnTo>
                    <a:pt x="2658091" y="816"/>
                  </a:lnTo>
                  <a:lnTo>
                    <a:pt x="2620714"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7" name="Google Shape;607;p22"/>
            <p:cNvSpPr/>
            <p:nvPr/>
          </p:nvSpPr>
          <p:spPr>
            <a:xfrm>
              <a:off x="15510625" y="5063229"/>
              <a:ext cx="1473200" cy="1407160"/>
            </a:xfrm>
            <a:custGeom>
              <a:avLst/>
              <a:gdLst/>
              <a:ahLst/>
              <a:cxnLst/>
              <a:rect l="l" t="t" r="r" b="b"/>
              <a:pathLst>
                <a:path w="1473200" h="1407160" extrusionOk="0">
                  <a:moveTo>
                    <a:pt x="380873" y="147269"/>
                  </a:moveTo>
                  <a:lnTo>
                    <a:pt x="373367" y="100723"/>
                  </a:lnTo>
                  <a:lnTo>
                    <a:pt x="352463" y="60299"/>
                  </a:lnTo>
                  <a:lnTo>
                    <a:pt x="320573" y="28409"/>
                  </a:lnTo>
                  <a:lnTo>
                    <a:pt x="280149" y="7505"/>
                  </a:lnTo>
                  <a:lnTo>
                    <a:pt x="233603" y="0"/>
                  </a:lnTo>
                  <a:lnTo>
                    <a:pt x="187045" y="7505"/>
                  </a:lnTo>
                  <a:lnTo>
                    <a:pt x="146621" y="28409"/>
                  </a:lnTo>
                  <a:lnTo>
                    <a:pt x="114744" y="60299"/>
                  </a:lnTo>
                  <a:lnTo>
                    <a:pt x="93840" y="100723"/>
                  </a:lnTo>
                  <a:lnTo>
                    <a:pt x="86321" y="147269"/>
                  </a:lnTo>
                  <a:lnTo>
                    <a:pt x="93840" y="193814"/>
                  </a:lnTo>
                  <a:lnTo>
                    <a:pt x="114744" y="234238"/>
                  </a:lnTo>
                  <a:lnTo>
                    <a:pt x="146621" y="266115"/>
                  </a:lnTo>
                  <a:lnTo>
                    <a:pt x="187045" y="287032"/>
                  </a:lnTo>
                  <a:lnTo>
                    <a:pt x="233603" y="294538"/>
                  </a:lnTo>
                  <a:lnTo>
                    <a:pt x="280149" y="287032"/>
                  </a:lnTo>
                  <a:lnTo>
                    <a:pt x="320573" y="266115"/>
                  </a:lnTo>
                  <a:lnTo>
                    <a:pt x="352463" y="234238"/>
                  </a:lnTo>
                  <a:lnTo>
                    <a:pt x="373367" y="193814"/>
                  </a:lnTo>
                  <a:lnTo>
                    <a:pt x="380873" y="147269"/>
                  </a:lnTo>
                  <a:close/>
                </a:path>
                <a:path w="1473200" h="1407160" extrusionOk="0">
                  <a:moveTo>
                    <a:pt x="1460855" y="147269"/>
                  </a:moveTo>
                  <a:lnTo>
                    <a:pt x="1453349" y="100723"/>
                  </a:lnTo>
                  <a:lnTo>
                    <a:pt x="1432433" y="60299"/>
                  </a:lnTo>
                  <a:lnTo>
                    <a:pt x="1400556" y="28409"/>
                  </a:lnTo>
                  <a:lnTo>
                    <a:pt x="1360131" y="7505"/>
                  </a:lnTo>
                  <a:lnTo>
                    <a:pt x="1313573" y="0"/>
                  </a:lnTo>
                  <a:lnTo>
                    <a:pt x="1267028" y="7505"/>
                  </a:lnTo>
                  <a:lnTo>
                    <a:pt x="1226604" y="28409"/>
                  </a:lnTo>
                  <a:lnTo>
                    <a:pt x="1194714" y="60299"/>
                  </a:lnTo>
                  <a:lnTo>
                    <a:pt x="1173810" y="100723"/>
                  </a:lnTo>
                  <a:lnTo>
                    <a:pt x="1166304" y="147269"/>
                  </a:lnTo>
                  <a:lnTo>
                    <a:pt x="1173810" y="193814"/>
                  </a:lnTo>
                  <a:lnTo>
                    <a:pt x="1194714" y="234238"/>
                  </a:lnTo>
                  <a:lnTo>
                    <a:pt x="1226604" y="266115"/>
                  </a:lnTo>
                  <a:lnTo>
                    <a:pt x="1267028" y="287032"/>
                  </a:lnTo>
                  <a:lnTo>
                    <a:pt x="1313573" y="294538"/>
                  </a:lnTo>
                  <a:lnTo>
                    <a:pt x="1360131" y="287032"/>
                  </a:lnTo>
                  <a:lnTo>
                    <a:pt x="1400556" y="266115"/>
                  </a:lnTo>
                  <a:lnTo>
                    <a:pt x="1432433" y="234238"/>
                  </a:lnTo>
                  <a:lnTo>
                    <a:pt x="1453349" y="193814"/>
                  </a:lnTo>
                  <a:lnTo>
                    <a:pt x="1460855" y="147269"/>
                  </a:lnTo>
                  <a:close/>
                </a:path>
                <a:path w="1473200" h="1407160" extrusionOk="0">
                  <a:moveTo>
                    <a:pt x="1472692" y="670344"/>
                  </a:moveTo>
                  <a:lnTo>
                    <a:pt x="0" y="670344"/>
                  </a:lnTo>
                  <a:lnTo>
                    <a:pt x="1562" y="718756"/>
                  </a:lnTo>
                  <a:lnTo>
                    <a:pt x="6197" y="766330"/>
                  </a:lnTo>
                  <a:lnTo>
                    <a:pt x="13804" y="812977"/>
                  </a:lnTo>
                  <a:lnTo>
                    <a:pt x="24282" y="858596"/>
                  </a:lnTo>
                  <a:lnTo>
                    <a:pt x="37541" y="903084"/>
                  </a:lnTo>
                  <a:lnTo>
                    <a:pt x="53479" y="946340"/>
                  </a:lnTo>
                  <a:lnTo>
                    <a:pt x="71996" y="988288"/>
                  </a:lnTo>
                  <a:lnTo>
                    <a:pt x="92989" y="1028814"/>
                  </a:lnTo>
                  <a:lnTo>
                    <a:pt x="116382" y="1067816"/>
                  </a:lnTo>
                  <a:lnTo>
                    <a:pt x="142074" y="1105217"/>
                  </a:lnTo>
                  <a:lnTo>
                    <a:pt x="169951" y="1140904"/>
                  </a:lnTo>
                  <a:lnTo>
                    <a:pt x="199923" y="1174775"/>
                  </a:lnTo>
                  <a:lnTo>
                    <a:pt x="231902" y="1206754"/>
                  </a:lnTo>
                  <a:lnTo>
                    <a:pt x="265785" y="1236726"/>
                  </a:lnTo>
                  <a:lnTo>
                    <a:pt x="301472" y="1264602"/>
                  </a:lnTo>
                  <a:lnTo>
                    <a:pt x="338861" y="1290294"/>
                  </a:lnTo>
                  <a:lnTo>
                    <a:pt x="377875" y="1313688"/>
                  </a:lnTo>
                  <a:lnTo>
                    <a:pt x="418401" y="1334681"/>
                  </a:lnTo>
                  <a:lnTo>
                    <a:pt x="460336" y="1353197"/>
                  </a:lnTo>
                  <a:lnTo>
                    <a:pt x="503605" y="1369136"/>
                  </a:lnTo>
                  <a:lnTo>
                    <a:pt x="548093" y="1382395"/>
                  </a:lnTo>
                  <a:lnTo>
                    <a:pt x="593699" y="1392872"/>
                  </a:lnTo>
                  <a:lnTo>
                    <a:pt x="640346" y="1400479"/>
                  </a:lnTo>
                  <a:lnTo>
                    <a:pt x="687933" y="1405115"/>
                  </a:lnTo>
                  <a:lnTo>
                    <a:pt x="736346" y="1406677"/>
                  </a:lnTo>
                  <a:lnTo>
                    <a:pt x="784758" y="1405115"/>
                  </a:lnTo>
                  <a:lnTo>
                    <a:pt x="832332" y="1400479"/>
                  </a:lnTo>
                  <a:lnTo>
                    <a:pt x="878979" y="1392872"/>
                  </a:lnTo>
                  <a:lnTo>
                    <a:pt x="924598" y="1382395"/>
                  </a:lnTo>
                  <a:lnTo>
                    <a:pt x="969086" y="1369136"/>
                  </a:lnTo>
                  <a:lnTo>
                    <a:pt x="1012355" y="1353197"/>
                  </a:lnTo>
                  <a:lnTo>
                    <a:pt x="1054290" y="1334681"/>
                  </a:lnTo>
                  <a:lnTo>
                    <a:pt x="1094816" y="1313688"/>
                  </a:lnTo>
                  <a:lnTo>
                    <a:pt x="1133830" y="1290294"/>
                  </a:lnTo>
                  <a:lnTo>
                    <a:pt x="1171219" y="1264602"/>
                  </a:lnTo>
                  <a:lnTo>
                    <a:pt x="1206906" y="1236726"/>
                  </a:lnTo>
                  <a:lnTo>
                    <a:pt x="1240790" y="1206754"/>
                  </a:lnTo>
                  <a:lnTo>
                    <a:pt x="1272768" y="1174775"/>
                  </a:lnTo>
                  <a:lnTo>
                    <a:pt x="1302740" y="1140904"/>
                  </a:lnTo>
                  <a:lnTo>
                    <a:pt x="1330629" y="1105217"/>
                  </a:lnTo>
                  <a:lnTo>
                    <a:pt x="1356309" y="1067816"/>
                  </a:lnTo>
                  <a:lnTo>
                    <a:pt x="1379702" y="1028814"/>
                  </a:lnTo>
                  <a:lnTo>
                    <a:pt x="1400708" y="988288"/>
                  </a:lnTo>
                  <a:lnTo>
                    <a:pt x="1419225" y="946340"/>
                  </a:lnTo>
                  <a:lnTo>
                    <a:pt x="1435163" y="903084"/>
                  </a:lnTo>
                  <a:lnTo>
                    <a:pt x="1448409" y="858596"/>
                  </a:lnTo>
                  <a:lnTo>
                    <a:pt x="1458887" y="812977"/>
                  </a:lnTo>
                  <a:lnTo>
                    <a:pt x="1466494" y="766330"/>
                  </a:lnTo>
                  <a:lnTo>
                    <a:pt x="1471129" y="718756"/>
                  </a:lnTo>
                  <a:lnTo>
                    <a:pt x="1472692" y="670344"/>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611"/>
        <p:cNvGrpSpPr/>
        <p:nvPr/>
      </p:nvGrpSpPr>
      <p:grpSpPr>
        <a:xfrm>
          <a:off x="0" y="0"/>
          <a:ext cx="0" cy="0"/>
          <a:chOff x="0" y="0"/>
          <a:chExt cx="0" cy="0"/>
        </a:xfrm>
      </p:grpSpPr>
      <p:sp>
        <p:nvSpPr>
          <p:cNvPr id="612" name="Google Shape;612;p4"/>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613" name="Google Shape;613;p4"/>
          <p:cNvGrpSpPr/>
          <p:nvPr/>
        </p:nvGrpSpPr>
        <p:grpSpPr>
          <a:xfrm>
            <a:off x="11048438" y="0"/>
            <a:ext cx="6768579" cy="3670045"/>
            <a:chOff x="9126823" y="0"/>
            <a:chExt cx="7914536" cy="4664780"/>
          </a:xfrm>
        </p:grpSpPr>
        <p:sp>
          <p:nvSpPr>
            <p:cNvPr id="614" name="Google Shape;614;p4"/>
            <p:cNvSpPr/>
            <p:nvPr/>
          </p:nvSpPr>
          <p:spPr>
            <a:xfrm>
              <a:off x="9126823" y="2304179"/>
              <a:ext cx="552450" cy="552450"/>
            </a:xfrm>
            <a:custGeom>
              <a:avLst/>
              <a:gdLst/>
              <a:ahLst/>
              <a:cxnLst/>
              <a:rect l="l" t="t" r="r" b="b"/>
              <a:pathLst>
                <a:path w="552450" h="552450" extrusionOk="0">
                  <a:moveTo>
                    <a:pt x="258222" y="0"/>
                  </a:moveTo>
                  <a:lnTo>
                    <a:pt x="208890" y="7647"/>
                  </a:lnTo>
                  <a:lnTo>
                    <a:pt x="163017" y="23481"/>
                  </a:lnTo>
                  <a:lnTo>
                    <a:pt x="121332" y="46672"/>
                  </a:lnTo>
                  <a:lnTo>
                    <a:pt x="84565" y="76389"/>
                  </a:lnTo>
                  <a:lnTo>
                    <a:pt x="53443" y="111804"/>
                  </a:lnTo>
                  <a:lnTo>
                    <a:pt x="28697" y="152086"/>
                  </a:lnTo>
                  <a:lnTo>
                    <a:pt x="11055" y="196404"/>
                  </a:lnTo>
                  <a:lnTo>
                    <a:pt x="1246" y="243930"/>
                  </a:lnTo>
                  <a:lnTo>
                    <a:pt x="0" y="293833"/>
                  </a:lnTo>
                  <a:lnTo>
                    <a:pt x="7647" y="343169"/>
                  </a:lnTo>
                  <a:lnTo>
                    <a:pt x="23481" y="389045"/>
                  </a:lnTo>
                  <a:lnTo>
                    <a:pt x="46672" y="430733"/>
                  </a:lnTo>
                  <a:lnTo>
                    <a:pt x="76389" y="467503"/>
                  </a:lnTo>
                  <a:lnTo>
                    <a:pt x="111804" y="498626"/>
                  </a:lnTo>
                  <a:lnTo>
                    <a:pt x="152086" y="523373"/>
                  </a:lnTo>
                  <a:lnTo>
                    <a:pt x="196404" y="541015"/>
                  </a:lnTo>
                  <a:lnTo>
                    <a:pt x="243930" y="550823"/>
                  </a:lnTo>
                  <a:lnTo>
                    <a:pt x="293833" y="552066"/>
                  </a:lnTo>
                  <a:lnTo>
                    <a:pt x="343166" y="544419"/>
                  </a:lnTo>
                  <a:lnTo>
                    <a:pt x="389041" y="528584"/>
                  </a:lnTo>
                  <a:lnTo>
                    <a:pt x="430728" y="505392"/>
                  </a:lnTo>
                  <a:lnTo>
                    <a:pt x="467499" y="475672"/>
                  </a:lnTo>
                  <a:lnTo>
                    <a:pt x="498623" y="440256"/>
                  </a:lnTo>
                  <a:lnTo>
                    <a:pt x="523371" y="399973"/>
                  </a:lnTo>
                  <a:lnTo>
                    <a:pt x="541014" y="355652"/>
                  </a:lnTo>
                  <a:lnTo>
                    <a:pt x="550822" y="308126"/>
                  </a:lnTo>
                  <a:lnTo>
                    <a:pt x="552066" y="258222"/>
                  </a:lnTo>
                  <a:lnTo>
                    <a:pt x="544419" y="208893"/>
                  </a:lnTo>
                  <a:lnTo>
                    <a:pt x="528584" y="163021"/>
                  </a:lnTo>
                  <a:lnTo>
                    <a:pt x="505392" y="121337"/>
                  </a:lnTo>
                  <a:lnTo>
                    <a:pt x="475672" y="84569"/>
                  </a:lnTo>
                  <a:lnTo>
                    <a:pt x="440256" y="53447"/>
                  </a:lnTo>
                  <a:lnTo>
                    <a:pt x="399973" y="28699"/>
                  </a:lnTo>
                  <a:lnTo>
                    <a:pt x="355652" y="11056"/>
                  </a:lnTo>
                  <a:lnTo>
                    <a:pt x="308126" y="1247"/>
                  </a:lnTo>
                  <a:lnTo>
                    <a:pt x="258222"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615" name="Google Shape;615;p4"/>
            <p:cNvPicPr preferRelativeResize="0"/>
            <p:nvPr/>
          </p:nvPicPr>
          <p:blipFill rotWithShape="1">
            <a:blip r:embed="rId3">
              <a:alphaModFix/>
            </a:blip>
            <a:srcRect/>
            <a:stretch/>
          </p:blipFill>
          <p:spPr>
            <a:xfrm>
              <a:off x="9403251" y="0"/>
              <a:ext cx="7638108" cy="4664780"/>
            </a:xfrm>
            <a:prstGeom prst="rect">
              <a:avLst/>
            </a:prstGeom>
            <a:noFill/>
            <a:ln>
              <a:noFill/>
            </a:ln>
          </p:spPr>
        </p:pic>
      </p:grpSp>
      <p:pic>
        <p:nvPicPr>
          <p:cNvPr id="616" name="Google Shape;616;p4"/>
          <p:cNvPicPr preferRelativeResize="0"/>
          <p:nvPr/>
        </p:nvPicPr>
        <p:blipFill rotWithShape="1">
          <a:blip r:embed="rId4">
            <a:alphaModFix/>
          </a:blip>
          <a:srcRect/>
          <a:stretch/>
        </p:blipFill>
        <p:spPr>
          <a:xfrm>
            <a:off x="698498" y="542999"/>
            <a:ext cx="1769950" cy="1225505"/>
          </a:xfrm>
          <a:prstGeom prst="rect">
            <a:avLst/>
          </a:prstGeom>
          <a:noFill/>
          <a:ln>
            <a:noFill/>
          </a:ln>
        </p:spPr>
      </p:pic>
      <p:sp>
        <p:nvSpPr>
          <p:cNvPr id="617" name="Google Shape;617;p4"/>
          <p:cNvSpPr/>
          <p:nvPr/>
        </p:nvSpPr>
        <p:spPr>
          <a:xfrm>
            <a:off x="2682621" y="592553"/>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618" name="Google Shape;618;p4"/>
          <p:cNvGrpSpPr/>
          <p:nvPr/>
        </p:nvGrpSpPr>
        <p:grpSpPr>
          <a:xfrm>
            <a:off x="2888962" y="818658"/>
            <a:ext cx="421398" cy="260646"/>
            <a:chOff x="2888962" y="818658"/>
            <a:chExt cx="421398" cy="260646"/>
          </a:xfrm>
        </p:grpSpPr>
        <p:pic>
          <p:nvPicPr>
            <p:cNvPr id="619" name="Google Shape;619;p4"/>
            <p:cNvPicPr preferRelativeResize="0"/>
            <p:nvPr/>
          </p:nvPicPr>
          <p:blipFill rotWithShape="1">
            <a:blip r:embed="rId5">
              <a:alphaModFix/>
            </a:blip>
            <a:srcRect/>
            <a:stretch/>
          </p:blipFill>
          <p:spPr>
            <a:xfrm>
              <a:off x="2888962" y="818658"/>
              <a:ext cx="361008" cy="260646"/>
            </a:xfrm>
            <a:prstGeom prst="rect">
              <a:avLst/>
            </a:prstGeom>
            <a:noFill/>
            <a:ln>
              <a:noFill/>
            </a:ln>
          </p:spPr>
        </p:pic>
        <p:sp>
          <p:nvSpPr>
            <p:cNvPr id="620" name="Google Shape;620;p4"/>
            <p:cNvSpPr/>
            <p:nvPr/>
          </p:nvSpPr>
          <p:spPr>
            <a:xfrm>
              <a:off x="3275435"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621" name="Google Shape;621;p4"/>
          <p:cNvGrpSpPr/>
          <p:nvPr/>
        </p:nvGrpSpPr>
        <p:grpSpPr>
          <a:xfrm>
            <a:off x="3275431" y="895415"/>
            <a:ext cx="336674" cy="143671"/>
            <a:chOff x="3275431" y="895415"/>
            <a:chExt cx="336674" cy="143671"/>
          </a:xfrm>
        </p:grpSpPr>
        <p:sp>
          <p:nvSpPr>
            <p:cNvPr id="622" name="Google Shape;622;p4"/>
            <p:cNvSpPr/>
            <p:nvPr/>
          </p:nvSpPr>
          <p:spPr>
            <a:xfrm>
              <a:off x="3275431" y="897870"/>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623" name="Google Shape;623;p4"/>
            <p:cNvPicPr preferRelativeResize="0"/>
            <p:nvPr/>
          </p:nvPicPr>
          <p:blipFill rotWithShape="1">
            <a:blip r:embed="rId6">
              <a:alphaModFix/>
            </a:blip>
            <a:srcRect/>
            <a:stretch/>
          </p:blipFill>
          <p:spPr>
            <a:xfrm>
              <a:off x="3428918" y="895415"/>
              <a:ext cx="121566" cy="143671"/>
            </a:xfrm>
            <a:prstGeom prst="rect">
              <a:avLst/>
            </a:prstGeom>
            <a:noFill/>
            <a:ln>
              <a:noFill/>
            </a:ln>
          </p:spPr>
        </p:pic>
        <p:sp>
          <p:nvSpPr>
            <p:cNvPr id="624" name="Google Shape;624;p4"/>
            <p:cNvSpPr/>
            <p:nvPr/>
          </p:nvSpPr>
          <p:spPr>
            <a:xfrm>
              <a:off x="3577180"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625" name="Google Shape;625;p4"/>
          <p:cNvSpPr/>
          <p:nvPr/>
        </p:nvSpPr>
        <p:spPr>
          <a:xfrm>
            <a:off x="3577171" y="897870"/>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626" name="Google Shape;626;p4"/>
          <p:cNvGrpSpPr/>
          <p:nvPr/>
        </p:nvGrpSpPr>
        <p:grpSpPr>
          <a:xfrm>
            <a:off x="3737406" y="897870"/>
            <a:ext cx="269845" cy="138453"/>
            <a:chOff x="3737406" y="897870"/>
            <a:chExt cx="269845" cy="138453"/>
          </a:xfrm>
        </p:grpSpPr>
        <p:sp>
          <p:nvSpPr>
            <p:cNvPr id="627" name="Google Shape;627;p4"/>
            <p:cNvSpPr/>
            <p:nvPr/>
          </p:nvSpPr>
          <p:spPr>
            <a:xfrm>
              <a:off x="3737406" y="897870"/>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628" name="Google Shape;628;p4"/>
            <p:cNvPicPr preferRelativeResize="0"/>
            <p:nvPr/>
          </p:nvPicPr>
          <p:blipFill rotWithShape="1">
            <a:blip r:embed="rId7">
              <a:alphaModFix/>
            </a:blip>
            <a:srcRect/>
            <a:stretch/>
          </p:blipFill>
          <p:spPr>
            <a:xfrm>
              <a:off x="3891517" y="898171"/>
              <a:ext cx="115734" cy="138152"/>
            </a:xfrm>
            <a:prstGeom prst="rect">
              <a:avLst/>
            </a:prstGeom>
            <a:noFill/>
            <a:ln>
              <a:noFill/>
            </a:ln>
          </p:spPr>
        </p:pic>
      </p:grpSp>
      <p:grpSp>
        <p:nvGrpSpPr>
          <p:cNvPr id="629" name="Google Shape;629;p4"/>
          <p:cNvGrpSpPr/>
          <p:nvPr/>
        </p:nvGrpSpPr>
        <p:grpSpPr>
          <a:xfrm>
            <a:off x="2880981" y="1199474"/>
            <a:ext cx="880091" cy="217668"/>
            <a:chOff x="2880981" y="1199474"/>
            <a:chExt cx="880091" cy="217668"/>
          </a:xfrm>
        </p:grpSpPr>
        <p:pic>
          <p:nvPicPr>
            <p:cNvPr id="630" name="Google Shape;630;p4"/>
            <p:cNvPicPr preferRelativeResize="0"/>
            <p:nvPr/>
          </p:nvPicPr>
          <p:blipFill rotWithShape="1">
            <a:blip r:embed="rId8">
              <a:alphaModFix/>
            </a:blip>
            <a:srcRect/>
            <a:stretch/>
          </p:blipFill>
          <p:spPr>
            <a:xfrm>
              <a:off x="2880981" y="1199476"/>
              <a:ext cx="106227" cy="143671"/>
            </a:xfrm>
            <a:prstGeom prst="rect">
              <a:avLst/>
            </a:prstGeom>
            <a:noFill/>
            <a:ln>
              <a:noFill/>
            </a:ln>
          </p:spPr>
        </p:pic>
        <p:pic>
          <p:nvPicPr>
            <p:cNvPr id="631" name="Google Shape;631;p4"/>
            <p:cNvPicPr preferRelativeResize="0"/>
            <p:nvPr/>
          </p:nvPicPr>
          <p:blipFill rotWithShape="1">
            <a:blip r:embed="rId9">
              <a:alphaModFix/>
            </a:blip>
            <a:srcRect/>
            <a:stretch/>
          </p:blipFill>
          <p:spPr>
            <a:xfrm>
              <a:off x="3009601" y="1199479"/>
              <a:ext cx="121577" cy="143671"/>
            </a:xfrm>
            <a:prstGeom prst="rect">
              <a:avLst/>
            </a:prstGeom>
            <a:noFill/>
            <a:ln>
              <a:noFill/>
            </a:ln>
          </p:spPr>
        </p:pic>
        <p:pic>
          <p:nvPicPr>
            <p:cNvPr id="632" name="Google Shape;632;p4"/>
            <p:cNvPicPr preferRelativeResize="0"/>
            <p:nvPr/>
          </p:nvPicPr>
          <p:blipFill rotWithShape="1">
            <a:blip r:embed="rId10">
              <a:alphaModFix/>
            </a:blip>
            <a:srcRect/>
            <a:stretch/>
          </p:blipFill>
          <p:spPr>
            <a:xfrm>
              <a:off x="3157874" y="1199474"/>
              <a:ext cx="136613" cy="217668"/>
            </a:xfrm>
            <a:prstGeom prst="rect">
              <a:avLst/>
            </a:prstGeom>
            <a:noFill/>
            <a:ln>
              <a:noFill/>
            </a:ln>
          </p:spPr>
        </p:pic>
        <p:pic>
          <p:nvPicPr>
            <p:cNvPr id="633" name="Google Shape;633;p4"/>
            <p:cNvPicPr preferRelativeResize="0"/>
            <p:nvPr/>
          </p:nvPicPr>
          <p:blipFill rotWithShape="1">
            <a:blip r:embed="rId11">
              <a:alphaModFix/>
            </a:blip>
            <a:srcRect/>
            <a:stretch/>
          </p:blipFill>
          <p:spPr>
            <a:xfrm>
              <a:off x="3316881" y="1199479"/>
              <a:ext cx="292865" cy="183889"/>
            </a:xfrm>
            <a:prstGeom prst="rect">
              <a:avLst/>
            </a:prstGeom>
            <a:noFill/>
            <a:ln>
              <a:noFill/>
            </a:ln>
          </p:spPr>
        </p:pic>
        <p:pic>
          <p:nvPicPr>
            <p:cNvPr id="634" name="Google Shape;634;p4"/>
            <p:cNvPicPr preferRelativeResize="0"/>
            <p:nvPr/>
          </p:nvPicPr>
          <p:blipFill rotWithShape="1">
            <a:blip r:embed="rId12">
              <a:alphaModFix/>
            </a:blip>
            <a:srcRect/>
            <a:stretch/>
          </p:blipFill>
          <p:spPr>
            <a:xfrm>
              <a:off x="3635202" y="1202234"/>
              <a:ext cx="125870" cy="138152"/>
            </a:xfrm>
            <a:prstGeom prst="rect">
              <a:avLst/>
            </a:prstGeom>
            <a:noFill/>
            <a:ln>
              <a:noFill/>
            </a:ln>
          </p:spPr>
        </p:pic>
      </p:grpSp>
      <p:grpSp>
        <p:nvGrpSpPr>
          <p:cNvPr id="635" name="Google Shape;635;p4"/>
          <p:cNvGrpSpPr/>
          <p:nvPr/>
        </p:nvGrpSpPr>
        <p:grpSpPr>
          <a:xfrm>
            <a:off x="3856520" y="1140223"/>
            <a:ext cx="312200" cy="243145"/>
            <a:chOff x="3856520" y="1140223"/>
            <a:chExt cx="312200" cy="243145"/>
          </a:xfrm>
        </p:grpSpPr>
        <p:pic>
          <p:nvPicPr>
            <p:cNvPr id="636" name="Google Shape;636;p4"/>
            <p:cNvPicPr preferRelativeResize="0"/>
            <p:nvPr/>
          </p:nvPicPr>
          <p:blipFill rotWithShape="1">
            <a:blip r:embed="rId13">
              <a:alphaModFix/>
            </a:blip>
            <a:srcRect/>
            <a:stretch/>
          </p:blipFill>
          <p:spPr>
            <a:xfrm>
              <a:off x="3856520" y="1202233"/>
              <a:ext cx="154738" cy="181135"/>
            </a:xfrm>
            <a:prstGeom prst="rect">
              <a:avLst/>
            </a:prstGeom>
            <a:noFill/>
            <a:ln>
              <a:noFill/>
            </a:ln>
          </p:spPr>
        </p:pic>
        <p:pic>
          <p:nvPicPr>
            <p:cNvPr id="637" name="Google Shape;637;p4"/>
            <p:cNvPicPr preferRelativeResize="0"/>
            <p:nvPr/>
          </p:nvPicPr>
          <p:blipFill rotWithShape="1">
            <a:blip r:embed="rId14">
              <a:alphaModFix/>
            </a:blip>
            <a:srcRect/>
            <a:stretch/>
          </p:blipFill>
          <p:spPr>
            <a:xfrm>
              <a:off x="4033332" y="1140223"/>
              <a:ext cx="135388" cy="200171"/>
            </a:xfrm>
            <a:prstGeom prst="rect">
              <a:avLst/>
            </a:prstGeom>
            <a:noFill/>
            <a:ln>
              <a:noFill/>
            </a:ln>
          </p:spPr>
        </p:pic>
      </p:grpSp>
      <p:sp>
        <p:nvSpPr>
          <p:cNvPr id="638" name="Google Shape;638;p4"/>
          <p:cNvSpPr txBox="1"/>
          <p:nvPr/>
        </p:nvSpPr>
        <p:spPr>
          <a:xfrm>
            <a:off x="2934094" y="3913853"/>
            <a:ext cx="15846764" cy="1696342"/>
          </a:xfrm>
          <a:prstGeom prst="rect">
            <a:avLst/>
          </a:prstGeom>
          <a:noFill/>
          <a:ln>
            <a:noFill/>
          </a:ln>
        </p:spPr>
        <p:txBody>
          <a:bodyPr spcFirstLastPara="1" wrap="square" lIns="0" tIns="725150" rIns="0" bIns="0" anchor="t" anchorCtr="0">
            <a:spAutoFit/>
          </a:bodyPr>
          <a:lstStyle/>
          <a:p>
            <a:pPr marL="12700" marR="5080" lvl="0" indent="0" algn="l" rtl="0">
              <a:lnSpc>
                <a:spcPct val="101000"/>
              </a:lnSpc>
              <a:spcBef>
                <a:spcPts val="1675"/>
              </a:spcBef>
              <a:spcAft>
                <a:spcPts val="0"/>
              </a:spcAft>
              <a:buClr>
                <a:srgbClr val="000000"/>
              </a:buClr>
              <a:buSzPts val="2400"/>
              <a:buFont typeface="Arial"/>
              <a:buNone/>
            </a:pPr>
            <a:r>
              <a:rPr lang="uk-UA" sz="2400" b="0" i="0" u="none" strike="noStrike" cap="none">
                <a:solidFill>
                  <a:schemeClr val="lt1"/>
                </a:solidFill>
                <a:latin typeface="Roboto"/>
                <a:ea typeface="Roboto"/>
                <a:cs typeface="Roboto"/>
                <a:sym typeface="Roboto"/>
              </a:rPr>
              <a:t>компенсацію власних витрат на поліпшення земельної ділянки; поновлення договору оренди землі, укладення договору оренди землі на новий строк з використанням переважного права орендаря</a:t>
            </a:r>
            <a:endParaRPr sz="4000" b="0" i="0" u="none" strike="noStrike" cap="none">
              <a:solidFill>
                <a:schemeClr val="lt1"/>
              </a:solidFill>
              <a:latin typeface="Roboto"/>
              <a:ea typeface="Roboto"/>
              <a:cs typeface="Roboto"/>
              <a:sym typeface="Roboto"/>
            </a:endParaRPr>
          </a:p>
        </p:txBody>
      </p:sp>
      <p:sp>
        <p:nvSpPr>
          <p:cNvPr id="639" name="Google Shape;639;p4"/>
          <p:cNvSpPr txBox="1"/>
          <p:nvPr/>
        </p:nvSpPr>
        <p:spPr>
          <a:xfrm>
            <a:off x="2880981" y="5260041"/>
            <a:ext cx="15899877" cy="1840227"/>
          </a:xfrm>
          <a:prstGeom prst="rect">
            <a:avLst/>
          </a:prstGeom>
          <a:noFill/>
          <a:ln>
            <a:noFill/>
          </a:ln>
        </p:spPr>
        <p:txBody>
          <a:bodyPr spcFirstLastPara="1" wrap="square" lIns="0" tIns="725150" rIns="0" bIns="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uk-UA" sz="2400" b="0" i="0" u="none" strike="noStrike" cap="none">
                <a:solidFill>
                  <a:schemeClr val="lt1"/>
                </a:solidFill>
                <a:latin typeface="Roboto"/>
                <a:ea typeface="Roboto"/>
                <a:cs typeface="Roboto"/>
                <a:sym typeface="Roboto"/>
              </a:rPr>
              <a:t>передачу земельної ділянки в суборенду; встановлення земельного сервітуту; зміну угідь земельної ділянки; зміну цільового призначення земельної ділянки; переважне право на купівлю орендованої земельної ділянки у разі її продажу; будівництво на земельній ділянці об’єктів нерухомого майна (будівель, споруд)</a:t>
            </a:r>
            <a:endParaRPr sz="2400" b="0" i="0" u="none" strike="noStrike" cap="none">
              <a:solidFill>
                <a:schemeClr val="lt1"/>
              </a:solidFill>
              <a:latin typeface="Roboto"/>
              <a:ea typeface="Roboto"/>
              <a:cs typeface="Roboto"/>
              <a:sym typeface="Roboto"/>
            </a:endParaRPr>
          </a:p>
        </p:txBody>
      </p:sp>
      <p:sp>
        <p:nvSpPr>
          <p:cNvPr id="640" name="Google Shape;640;p4"/>
          <p:cNvSpPr txBox="1"/>
          <p:nvPr/>
        </p:nvSpPr>
        <p:spPr>
          <a:xfrm>
            <a:off x="2900744" y="6767507"/>
            <a:ext cx="16142865" cy="2578891"/>
          </a:xfrm>
          <a:prstGeom prst="rect">
            <a:avLst/>
          </a:prstGeom>
          <a:noFill/>
          <a:ln>
            <a:noFill/>
          </a:ln>
        </p:spPr>
        <p:txBody>
          <a:bodyPr spcFirstLastPara="1" wrap="square" lIns="0" tIns="725150" rIns="0" bIns="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uk-UA" sz="2400" b="0" i="0" u="none" strike="noStrike" cap="none">
                <a:solidFill>
                  <a:schemeClr val="lt1"/>
                </a:solidFill>
                <a:latin typeface="Roboto"/>
                <a:ea typeface="Roboto"/>
                <a:cs typeface="Roboto"/>
                <a:sym typeface="Roboto"/>
              </a:rPr>
              <a:t>закладення на земельній ділянці багаторічних насаджень; відчуження, передачу в заставу (іпотеку) права користування земельною ділянкою;</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uk-UA" sz="2400" b="0" i="0" u="none" strike="noStrike" cap="none">
                <a:solidFill>
                  <a:schemeClr val="lt1"/>
                </a:solidFill>
                <a:latin typeface="Roboto"/>
                <a:ea typeface="Roboto"/>
                <a:cs typeface="Roboto"/>
                <a:sym typeface="Roboto"/>
              </a:rPr>
              <a:t>поділ земельної ділянки, об’єднання її з іншою земельною ділянкою; використання для власних потреб наявних на земельній ділянці загальнопоширених корисних копалин, торфу, лісу, водних об’єктів, а також інших корисних властивостей землі;</a:t>
            </a:r>
            <a:endParaRPr sz="1400" b="0" i="0" u="none" strike="noStrike" cap="none">
              <a:solidFill>
                <a:srgbClr val="000000"/>
              </a:solidFill>
              <a:latin typeface="Arial"/>
              <a:ea typeface="Arial"/>
              <a:cs typeface="Arial"/>
              <a:sym typeface="Arial"/>
            </a:endParaRPr>
          </a:p>
        </p:txBody>
      </p:sp>
      <p:sp>
        <p:nvSpPr>
          <p:cNvPr id="641" name="Google Shape;641;p4"/>
          <p:cNvSpPr/>
          <p:nvPr/>
        </p:nvSpPr>
        <p:spPr>
          <a:xfrm>
            <a:off x="2659604" y="3670045"/>
            <a:ext cx="20955" cy="4859020"/>
          </a:xfrm>
          <a:custGeom>
            <a:avLst/>
            <a:gdLst/>
            <a:ahLst/>
            <a:cxnLst/>
            <a:rect l="l" t="t" r="r" b="b"/>
            <a:pathLst>
              <a:path w="20955" h="4859020" extrusionOk="0">
                <a:moveTo>
                  <a:pt x="20941" y="0"/>
                </a:moveTo>
                <a:lnTo>
                  <a:pt x="0" y="0"/>
                </a:lnTo>
                <a:lnTo>
                  <a:pt x="0" y="4858490"/>
                </a:lnTo>
                <a:lnTo>
                  <a:pt x="20941" y="4858490"/>
                </a:lnTo>
                <a:lnTo>
                  <a:pt x="20941"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2" name="Google Shape;642;p4"/>
          <p:cNvSpPr/>
          <p:nvPr/>
        </p:nvSpPr>
        <p:spPr>
          <a:xfrm>
            <a:off x="14607282" y="0"/>
            <a:ext cx="372745" cy="331470"/>
          </a:xfrm>
          <a:custGeom>
            <a:avLst/>
            <a:gdLst/>
            <a:ahLst/>
            <a:cxnLst/>
            <a:rect l="l" t="t" r="r" b="b"/>
            <a:pathLst>
              <a:path w="372744" h="331470" extrusionOk="0">
                <a:moveTo>
                  <a:pt x="302574" y="0"/>
                </a:moveTo>
                <a:lnTo>
                  <a:pt x="70465" y="0"/>
                </a:lnTo>
                <a:lnTo>
                  <a:pt x="46031" y="21526"/>
                </a:lnTo>
                <a:lnTo>
                  <a:pt x="19352" y="61082"/>
                </a:lnTo>
                <a:lnTo>
                  <a:pt x="3455" y="106764"/>
                </a:lnTo>
                <a:lnTo>
                  <a:pt x="0" y="156682"/>
                </a:lnTo>
                <a:lnTo>
                  <a:pt x="9840" y="205742"/>
                </a:lnTo>
                <a:lnTo>
                  <a:pt x="31476" y="249003"/>
                </a:lnTo>
                <a:lnTo>
                  <a:pt x="63016" y="284804"/>
                </a:lnTo>
                <a:lnTo>
                  <a:pt x="102572" y="311484"/>
                </a:lnTo>
                <a:lnTo>
                  <a:pt x="148253" y="327384"/>
                </a:lnTo>
                <a:lnTo>
                  <a:pt x="198171" y="330844"/>
                </a:lnTo>
                <a:lnTo>
                  <a:pt x="247235" y="320999"/>
                </a:lnTo>
                <a:lnTo>
                  <a:pt x="290497" y="299361"/>
                </a:lnTo>
                <a:lnTo>
                  <a:pt x="326297" y="267819"/>
                </a:lnTo>
                <a:lnTo>
                  <a:pt x="352976" y="228262"/>
                </a:lnTo>
                <a:lnTo>
                  <a:pt x="368875" y="182580"/>
                </a:lnTo>
                <a:lnTo>
                  <a:pt x="372334" y="132662"/>
                </a:lnTo>
                <a:lnTo>
                  <a:pt x="362488" y="83601"/>
                </a:lnTo>
                <a:lnTo>
                  <a:pt x="340850" y="40341"/>
                </a:lnTo>
                <a:lnTo>
                  <a:pt x="309308" y="4541"/>
                </a:lnTo>
                <a:lnTo>
                  <a:pt x="302574"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643" name="Google Shape;643;p4"/>
          <p:cNvGrpSpPr/>
          <p:nvPr/>
        </p:nvGrpSpPr>
        <p:grpSpPr>
          <a:xfrm>
            <a:off x="15046656" y="5"/>
            <a:ext cx="5057775" cy="2917533"/>
            <a:chOff x="15046656" y="5"/>
            <a:chExt cx="5057775" cy="2917533"/>
          </a:xfrm>
        </p:grpSpPr>
        <p:sp>
          <p:nvSpPr>
            <p:cNvPr id="644" name="Google Shape;644;p4"/>
            <p:cNvSpPr/>
            <p:nvPr/>
          </p:nvSpPr>
          <p:spPr>
            <a:xfrm>
              <a:off x="15046656" y="5"/>
              <a:ext cx="5057775" cy="2820670"/>
            </a:xfrm>
            <a:custGeom>
              <a:avLst/>
              <a:gdLst/>
              <a:ahLst/>
              <a:cxnLst/>
              <a:rect l="l" t="t" r="r" b="b"/>
              <a:pathLst>
                <a:path w="5057775" h="2820670" extrusionOk="0">
                  <a:moveTo>
                    <a:pt x="1166075" y="509752"/>
                  </a:moveTo>
                  <a:lnTo>
                    <a:pt x="1164145" y="461924"/>
                  </a:lnTo>
                  <a:lnTo>
                    <a:pt x="1158455" y="415175"/>
                  </a:lnTo>
                  <a:lnTo>
                    <a:pt x="1149134" y="369633"/>
                  </a:lnTo>
                  <a:lnTo>
                    <a:pt x="1136357" y="325462"/>
                  </a:lnTo>
                  <a:lnTo>
                    <a:pt x="1120267" y="282803"/>
                  </a:lnTo>
                  <a:lnTo>
                    <a:pt x="1101001" y="241808"/>
                  </a:lnTo>
                  <a:lnTo>
                    <a:pt x="1078725" y="202628"/>
                  </a:lnTo>
                  <a:lnTo>
                    <a:pt x="1053592" y="165417"/>
                  </a:lnTo>
                  <a:lnTo>
                    <a:pt x="1025740" y="130314"/>
                  </a:lnTo>
                  <a:lnTo>
                    <a:pt x="995311" y="97472"/>
                  </a:lnTo>
                  <a:lnTo>
                    <a:pt x="962482" y="67056"/>
                  </a:lnTo>
                  <a:lnTo>
                    <a:pt x="927379" y="39204"/>
                  </a:lnTo>
                  <a:lnTo>
                    <a:pt x="890168" y="14058"/>
                  </a:lnTo>
                  <a:lnTo>
                    <a:pt x="865428" y="0"/>
                  </a:lnTo>
                  <a:lnTo>
                    <a:pt x="300647" y="0"/>
                  </a:lnTo>
                  <a:lnTo>
                    <a:pt x="238696" y="39204"/>
                  </a:lnTo>
                  <a:lnTo>
                    <a:pt x="203606" y="67056"/>
                  </a:lnTo>
                  <a:lnTo>
                    <a:pt x="170764" y="97472"/>
                  </a:lnTo>
                  <a:lnTo>
                    <a:pt x="140347" y="130314"/>
                  </a:lnTo>
                  <a:lnTo>
                    <a:pt x="112496" y="165417"/>
                  </a:lnTo>
                  <a:lnTo>
                    <a:pt x="87350" y="202628"/>
                  </a:lnTo>
                  <a:lnTo>
                    <a:pt x="65074" y="241808"/>
                  </a:lnTo>
                  <a:lnTo>
                    <a:pt x="45821" y="282803"/>
                  </a:lnTo>
                  <a:lnTo>
                    <a:pt x="29718" y="325462"/>
                  </a:lnTo>
                  <a:lnTo>
                    <a:pt x="16941" y="369633"/>
                  </a:lnTo>
                  <a:lnTo>
                    <a:pt x="7632" y="415175"/>
                  </a:lnTo>
                  <a:lnTo>
                    <a:pt x="1930" y="461924"/>
                  </a:lnTo>
                  <a:lnTo>
                    <a:pt x="0" y="509752"/>
                  </a:lnTo>
                  <a:lnTo>
                    <a:pt x="1930" y="557568"/>
                  </a:lnTo>
                  <a:lnTo>
                    <a:pt x="7632" y="604316"/>
                  </a:lnTo>
                  <a:lnTo>
                    <a:pt x="16941" y="649859"/>
                  </a:lnTo>
                  <a:lnTo>
                    <a:pt x="29718" y="694029"/>
                  </a:lnTo>
                  <a:lnTo>
                    <a:pt x="45821" y="736688"/>
                  </a:lnTo>
                  <a:lnTo>
                    <a:pt x="65074" y="777684"/>
                  </a:lnTo>
                  <a:lnTo>
                    <a:pt x="87350" y="816864"/>
                  </a:lnTo>
                  <a:lnTo>
                    <a:pt x="112496" y="854087"/>
                  </a:lnTo>
                  <a:lnTo>
                    <a:pt x="140347" y="889177"/>
                  </a:lnTo>
                  <a:lnTo>
                    <a:pt x="170764" y="922020"/>
                  </a:lnTo>
                  <a:lnTo>
                    <a:pt x="203606" y="952436"/>
                  </a:lnTo>
                  <a:lnTo>
                    <a:pt x="238696" y="980287"/>
                  </a:lnTo>
                  <a:lnTo>
                    <a:pt x="275920" y="1005433"/>
                  </a:lnTo>
                  <a:lnTo>
                    <a:pt x="315099" y="1027709"/>
                  </a:lnTo>
                  <a:lnTo>
                    <a:pt x="356095" y="1046975"/>
                  </a:lnTo>
                  <a:lnTo>
                    <a:pt x="398754" y="1063066"/>
                  </a:lnTo>
                  <a:lnTo>
                    <a:pt x="442925" y="1075842"/>
                  </a:lnTo>
                  <a:lnTo>
                    <a:pt x="488467" y="1085151"/>
                  </a:lnTo>
                  <a:lnTo>
                    <a:pt x="535216" y="1090853"/>
                  </a:lnTo>
                  <a:lnTo>
                    <a:pt x="583044" y="1092784"/>
                  </a:lnTo>
                  <a:lnTo>
                    <a:pt x="630859" y="1090853"/>
                  </a:lnTo>
                  <a:lnTo>
                    <a:pt x="677608" y="1085151"/>
                  </a:lnTo>
                  <a:lnTo>
                    <a:pt x="723150" y="1075842"/>
                  </a:lnTo>
                  <a:lnTo>
                    <a:pt x="767334" y="1063066"/>
                  </a:lnTo>
                  <a:lnTo>
                    <a:pt x="809993" y="1046975"/>
                  </a:lnTo>
                  <a:lnTo>
                    <a:pt x="850988" y="1027709"/>
                  </a:lnTo>
                  <a:lnTo>
                    <a:pt x="890168" y="1005433"/>
                  </a:lnTo>
                  <a:lnTo>
                    <a:pt x="927379" y="980287"/>
                  </a:lnTo>
                  <a:lnTo>
                    <a:pt x="962482" y="952436"/>
                  </a:lnTo>
                  <a:lnTo>
                    <a:pt x="995311" y="922020"/>
                  </a:lnTo>
                  <a:lnTo>
                    <a:pt x="1025740" y="889177"/>
                  </a:lnTo>
                  <a:lnTo>
                    <a:pt x="1053592" y="854087"/>
                  </a:lnTo>
                  <a:lnTo>
                    <a:pt x="1078725" y="816864"/>
                  </a:lnTo>
                  <a:lnTo>
                    <a:pt x="1101001" y="777684"/>
                  </a:lnTo>
                  <a:lnTo>
                    <a:pt x="1120267" y="736688"/>
                  </a:lnTo>
                  <a:lnTo>
                    <a:pt x="1136357" y="694029"/>
                  </a:lnTo>
                  <a:lnTo>
                    <a:pt x="1149134" y="649859"/>
                  </a:lnTo>
                  <a:lnTo>
                    <a:pt x="1158455" y="604316"/>
                  </a:lnTo>
                  <a:lnTo>
                    <a:pt x="1164145" y="557568"/>
                  </a:lnTo>
                  <a:lnTo>
                    <a:pt x="1166075" y="509752"/>
                  </a:lnTo>
                  <a:close/>
                </a:path>
                <a:path w="5057775" h="2820670" extrusionOk="0">
                  <a:moveTo>
                    <a:pt x="3501009" y="1221714"/>
                  </a:moveTo>
                  <a:lnTo>
                    <a:pt x="3500094" y="1173746"/>
                  </a:lnTo>
                  <a:lnTo>
                    <a:pt x="3497338" y="1126248"/>
                  </a:lnTo>
                  <a:lnTo>
                    <a:pt x="3492792" y="1079246"/>
                  </a:lnTo>
                  <a:lnTo>
                    <a:pt x="3486493" y="1032776"/>
                  </a:lnTo>
                  <a:lnTo>
                    <a:pt x="3478466" y="986878"/>
                  </a:lnTo>
                  <a:lnTo>
                    <a:pt x="3468751" y="941590"/>
                  </a:lnTo>
                  <a:lnTo>
                    <a:pt x="3457371" y="896937"/>
                  </a:lnTo>
                  <a:lnTo>
                    <a:pt x="3444379" y="852957"/>
                  </a:lnTo>
                  <a:lnTo>
                    <a:pt x="3429787" y="809688"/>
                  </a:lnTo>
                  <a:lnTo>
                    <a:pt x="3413645" y="767156"/>
                  </a:lnTo>
                  <a:lnTo>
                    <a:pt x="3395980" y="725398"/>
                  </a:lnTo>
                  <a:lnTo>
                    <a:pt x="3376841" y="684441"/>
                  </a:lnTo>
                  <a:lnTo>
                    <a:pt x="3356229" y="644334"/>
                  </a:lnTo>
                  <a:lnTo>
                    <a:pt x="3334207" y="605091"/>
                  </a:lnTo>
                  <a:lnTo>
                    <a:pt x="3310801" y="566775"/>
                  </a:lnTo>
                  <a:lnTo>
                    <a:pt x="3286048" y="529386"/>
                  </a:lnTo>
                  <a:lnTo>
                    <a:pt x="3259975" y="492988"/>
                  </a:lnTo>
                  <a:lnTo>
                    <a:pt x="3232620" y="457593"/>
                  </a:lnTo>
                  <a:lnTo>
                    <a:pt x="3204006" y="423252"/>
                  </a:lnTo>
                  <a:lnTo>
                    <a:pt x="3174187" y="389991"/>
                  </a:lnTo>
                  <a:lnTo>
                    <a:pt x="3143173" y="357835"/>
                  </a:lnTo>
                  <a:lnTo>
                    <a:pt x="3111030" y="326834"/>
                  </a:lnTo>
                  <a:lnTo>
                    <a:pt x="3077756" y="297002"/>
                  </a:lnTo>
                  <a:lnTo>
                    <a:pt x="3043415" y="268401"/>
                  </a:lnTo>
                  <a:lnTo>
                    <a:pt x="3008020" y="241046"/>
                  </a:lnTo>
                  <a:lnTo>
                    <a:pt x="2971622" y="214960"/>
                  </a:lnTo>
                  <a:lnTo>
                    <a:pt x="2934233" y="190207"/>
                  </a:lnTo>
                  <a:lnTo>
                    <a:pt x="2895917" y="166801"/>
                  </a:lnTo>
                  <a:lnTo>
                    <a:pt x="2856674" y="144780"/>
                  </a:lnTo>
                  <a:lnTo>
                    <a:pt x="2816568" y="124180"/>
                  </a:lnTo>
                  <a:lnTo>
                    <a:pt x="2775623" y="105029"/>
                  </a:lnTo>
                  <a:lnTo>
                    <a:pt x="2733852" y="87363"/>
                  </a:lnTo>
                  <a:lnTo>
                    <a:pt x="2691320" y="71221"/>
                  </a:lnTo>
                  <a:lnTo>
                    <a:pt x="2648051" y="56642"/>
                  </a:lnTo>
                  <a:lnTo>
                    <a:pt x="2604071" y="43637"/>
                  </a:lnTo>
                  <a:lnTo>
                    <a:pt x="2559418" y="32270"/>
                  </a:lnTo>
                  <a:lnTo>
                    <a:pt x="2514117" y="22542"/>
                  </a:lnTo>
                  <a:lnTo>
                    <a:pt x="2468232" y="14516"/>
                  </a:lnTo>
                  <a:lnTo>
                    <a:pt x="2421763" y="8216"/>
                  </a:lnTo>
                  <a:lnTo>
                    <a:pt x="2374760" y="3670"/>
                  </a:lnTo>
                  <a:lnTo>
                    <a:pt x="2327249" y="927"/>
                  </a:lnTo>
                  <a:lnTo>
                    <a:pt x="2279281" y="0"/>
                  </a:lnTo>
                  <a:lnTo>
                    <a:pt x="2231313" y="927"/>
                  </a:lnTo>
                  <a:lnTo>
                    <a:pt x="2183803" y="3670"/>
                  </a:lnTo>
                  <a:lnTo>
                    <a:pt x="2136800" y="8216"/>
                  </a:lnTo>
                  <a:lnTo>
                    <a:pt x="2090343" y="14516"/>
                  </a:lnTo>
                  <a:lnTo>
                    <a:pt x="2044446" y="22542"/>
                  </a:lnTo>
                  <a:lnTo>
                    <a:pt x="1999157" y="32270"/>
                  </a:lnTo>
                  <a:lnTo>
                    <a:pt x="1954504" y="43637"/>
                  </a:lnTo>
                  <a:lnTo>
                    <a:pt x="1910524" y="56642"/>
                  </a:lnTo>
                  <a:lnTo>
                    <a:pt x="1867242" y="71221"/>
                  </a:lnTo>
                  <a:lnTo>
                    <a:pt x="1824710" y="87363"/>
                  </a:lnTo>
                  <a:lnTo>
                    <a:pt x="1782953" y="105029"/>
                  </a:lnTo>
                  <a:lnTo>
                    <a:pt x="1742008" y="124180"/>
                  </a:lnTo>
                  <a:lnTo>
                    <a:pt x="1701888" y="144780"/>
                  </a:lnTo>
                  <a:lnTo>
                    <a:pt x="1662658" y="166801"/>
                  </a:lnTo>
                  <a:lnTo>
                    <a:pt x="1624330" y="190207"/>
                  </a:lnTo>
                  <a:lnTo>
                    <a:pt x="1586953" y="214960"/>
                  </a:lnTo>
                  <a:lnTo>
                    <a:pt x="1550555" y="241046"/>
                  </a:lnTo>
                  <a:lnTo>
                    <a:pt x="1515160" y="268401"/>
                  </a:lnTo>
                  <a:lnTo>
                    <a:pt x="1480820" y="297002"/>
                  </a:lnTo>
                  <a:lnTo>
                    <a:pt x="1447546" y="326834"/>
                  </a:lnTo>
                  <a:lnTo>
                    <a:pt x="1415402" y="357835"/>
                  </a:lnTo>
                  <a:lnTo>
                    <a:pt x="1384388" y="389991"/>
                  </a:lnTo>
                  <a:lnTo>
                    <a:pt x="1354569" y="423252"/>
                  </a:lnTo>
                  <a:lnTo>
                    <a:pt x="1325956" y="457593"/>
                  </a:lnTo>
                  <a:lnTo>
                    <a:pt x="1298600" y="492988"/>
                  </a:lnTo>
                  <a:lnTo>
                    <a:pt x="1272527" y="529386"/>
                  </a:lnTo>
                  <a:lnTo>
                    <a:pt x="1247775" y="566775"/>
                  </a:lnTo>
                  <a:lnTo>
                    <a:pt x="1224356" y="605091"/>
                  </a:lnTo>
                  <a:lnTo>
                    <a:pt x="1202334" y="644334"/>
                  </a:lnTo>
                  <a:lnTo>
                    <a:pt x="1181735" y="684441"/>
                  </a:lnTo>
                  <a:lnTo>
                    <a:pt x="1162583" y="725398"/>
                  </a:lnTo>
                  <a:lnTo>
                    <a:pt x="1144930" y="767156"/>
                  </a:lnTo>
                  <a:lnTo>
                    <a:pt x="1128788" y="809688"/>
                  </a:lnTo>
                  <a:lnTo>
                    <a:pt x="1114196" y="852957"/>
                  </a:lnTo>
                  <a:lnTo>
                    <a:pt x="1101204" y="896937"/>
                  </a:lnTo>
                  <a:lnTo>
                    <a:pt x="1089825" y="941590"/>
                  </a:lnTo>
                  <a:lnTo>
                    <a:pt x="1080109" y="986878"/>
                  </a:lnTo>
                  <a:lnTo>
                    <a:pt x="1072083" y="1032776"/>
                  </a:lnTo>
                  <a:lnTo>
                    <a:pt x="1065784" y="1079246"/>
                  </a:lnTo>
                  <a:lnTo>
                    <a:pt x="1061237" y="1126248"/>
                  </a:lnTo>
                  <a:lnTo>
                    <a:pt x="1058481" y="1173746"/>
                  </a:lnTo>
                  <a:lnTo>
                    <a:pt x="1057554" y="1221714"/>
                  </a:lnTo>
                  <a:lnTo>
                    <a:pt x="1058481" y="1269695"/>
                  </a:lnTo>
                  <a:lnTo>
                    <a:pt x="1061237" y="1317193"/>
                  </a:lnTo>
                  <a:lnTo>
                    <a:pt x="1065784" y="1364195"/>
                  </a:lnTo>
                  <a:lnTo>
                    <a:pt x="1072083" y="1410665"/>
                  </a:lnTo>
                  <a:lnTo>
                    <a:pt x="1080109" y="1456563"/>
                  </a:lnTo>
                  <a:lnTo>
                    <a:pt x="1089825" y="1501851"/>
                  </a:lnTo>
                  <a:lnTo>
                    <a:pt x="1101204" y="1546504"/>
                  </a:lnTo>
                  <a:lnTo>
                    <a:pt x="1114196" y="1590484"/>
                  </a:lnTo>
                  <a:lnTo>
                    <a:pt x="1128788" y="1633753"/>
                  </a:lnTo>
                  <a:lnTo>
                    <a:pt x="1144930" y="1676298"/>
                  </a:lnTo>
                  <a:lnTo>
                    <a:pt x="1162583" y="1718056"/>
                  </a:lnTo>
                  <a:lnTo>
                    <a:pt x="1181735" y="1759000"/>
                  </a:lnTo>
                  <a:lnTo>
                    <a:pt x="1202334" y="1799120"/>
                  </a:lnTo>
                  <a:lnTo>
                    <a:pt x="1224356" y="1838350"/>
                  </a:lnTo>
                  <a:lnTo>
                    <a:pt x="1247775" y="1876679"/>
                  </a:lnTo>
                  <a:lnTo>
                    <a:pt x="1272527" y="1914055"/>
                  </a:lnTo>
                  <a:lnTo>
                    <a:pt x="1298600" y="1950453"/>
                  </a:lnTo>
                  <a:lnTo>
                    <a:pt x="1325956" y="1985848"/>
                  </a:lnTo>
                  <a:lnTo>
                    <a:pt x="1354569" y="2020189"/>
                  </a:lnTo>
                  <a:lnTo>
                    <a:pt x="1384388" y="2053463"/>
                  </a:lnTo>
                  <a:lnTo>
                    <a:pt x="1415402" y="2085606"/>
                  </a:lnTo>
                  <a:lnTo>
                    <a:pt x="1447546" y="2116620"/>
                  </a:lnTo>
                  <a:lnTo>
                    <a:pt x="1480820" y="2146439"/>
                  </a:lnTo>
                  <a:lnTo>
                    <a:pt x="1515160" y="2175040"/>
                  </a:lnTo>
                  <a:lnTo>
                    <a:pt x="1550555" y="2202408"/>
                  </a:lnTo>
                  <a:lnTo>
                    <a:pt x="1586953" y="2228481"/>
                  </a:lnTo>
                  <a:lnTo>
                    <a:pt x="1624330" y="2253234"/>
                  </a:lnTo>
                  <a:lnTo>
                    <a:pt x="1662658" y="2276640"/>
                  </a:lnTo>
                  <a:lnTo>
                    <a:pt x="1701888" y="2298662"/>
                  </a:lnTo>
                  <a:lnTo>
                    <a:pt x="1742008" y="2319261"/>
                  </a:lnTo>
                  <a:lnTo>
                    <a:pt x="1782953" y="2338413"/>
                  </a:lnTo>
                  <a:lnTo>
                    <a:pt x="1824710" y="2356078"/>
                  </a:lnTo>
                  <a:lnTo>
                    <a:pt x="1867242" y="2372220"/>
                  </a:lnTo>
                  <a:lnTo>
                    <a:pt x="1910524" y="2386800"/>
                  </a:lnTo>
                  <a:lnTo>
                    <a:pt x="1954504" y="2399804"/>
                  </a:lnTo>
                  <a:lnTo>
                    <a:pt x="1999157" y="2411171"/>
                  </a:lnTo>
                  <a:lnTo>
                    <a:pt x="2044446" y="2420899"/>
                  </a:lnTo>
                  <a:lnTo>
                    <a:pt x="2090343" y="2428925"/>
                  </a:lnTo>
                  <a:lnTo>
                    <a:pt x="2136800" y="2435225"/>
                  </a:lnTo>
                  <a:lnTo>
                    <a:pt x="2183803" y="2439771"/>
                  </a:lnTo>
                  <a:lnTo>
                    <a:pt x="2231313" y="2442514"/>
                  </a:lnTo>
                  <a:lnTo>
                    <a:pt x="2279281" y="2443442"/>
                  </a:lnTo>
                  <a:lnTo>
                    <a:pt x="2327249" y="2442514"/>
                  </a:lnTo>
                  <a:lnTo>
                    <a:pt x="2374760" y="2439771"/>
                  </a:lnTo>
                  <a:lnTo>
                    <a:pt x="2421763" y="2435225"/>
                  </a:lnTo>
                  <a:lnTo>
                    <a:pt x="2468232" y="2428925"/>
                  </a:lnTo>
                  <a:lnTo>
                    <a:pt x="2514117" y="2420899"/>
                  </a:lnTo>
                  <a:lnTo>
                    <a:pt x="2559418" y="2411171"/>
                  </a:lnTo>
                  <a:lnTo>
                    <a:pt x="2604071" y="2399804"/>
                  </a:lnTo>
                  <a:lnTo>
                    <a:pt x="2648051" y="2386800"/>
                  </a:lnTo>
                  <a:lnTo>
                    <a:pt x="2691320" y="2372220"/>
                  </a:lnTo>
                  <a:lnTo>
                    <a:pt x="2733852" y="2356078"/>
                  </a:lnTo>
                  <a:lnTo>
                    <a:pt x="2775623" y="2338413"/>
                  </a:lnTo>
                  <a:lnTo>
                    <a:pt x="2816568" y="2319261"/>
                  </a:lnTo>
                  <a:lnTo>
                    <a:pt x="2856674" y="2298662"/>
                  </a:lnTo>
                  <a:lnTo>
                    <a:pt x="2895917" y="2276640"/>
                  </a:lnTo>
                  <a:lnTo>
                    <a:pt x="2934233" y="2253234"/>
                  </a:lnTo>
                  <a:lnTo>
                    <a:pt x="2971622" y="2228481"/>
                  </a:lnTo>
                  <a:lnTo>
                    <a:pt x="3008020" y="2202408"/>
                  </a:lnTo>
                  <a:lnTo>
                    <a:pt x="3043415" y="2175040"/>
                  </a:lnTo>
                  <a:lnTo>
                    <a:pt x="3077756" y="2146439"/>
                  </a:lnTo>
                  <a:lnTo>
                    <a:pt x="3111030" y="2116620"/>
                  </a:lnTo>
                  <a:lnTo>
                    <a:pt x="3143173" y="2085606"/>
                  </a:lnTo>
                  <a:lnTo>
                    <a:pt x="3174187" y="2053463"/>
                  </a:lnTo>
                  <a:lnTo>
                    <a:pt x="3204006" y="2020189"/>
                  </a:lnTo>
                  <a:lnTo>
                    <a:pt x="3232620" y="1985848"/>
                  </a:lnTo>
                  <a:lnTo>
                    <a:pt x="3259975" y="1950453"/>
                  </a:lnTo>
                  <a:lnTo>
                    <a:pt x="3286048" y="1914055"/>
                  </a:lnTo>
                  <a:lnTo>
                    <a:pt x="3310801" y="1876679"/>
                  </a:lnTo>
                  <a:lnTo>
                    <a:pt x="3334207" y="1838350"/>
                  </a:lnTo>
                  <a:lnTo>
                    <a:pt x="3356229" y="1799120"/>
                  </a:lnTo>
                  <a:lnTo>
                    <a:pt x="3376841" y="1759000"/>
                  </a:lnTo>
                  <a:lnTo>
                    <a:pt x="3395980" y="1718056"/>
                  </a:lnTo>
                  <a:lnTo>
                    <a:pt x="3413645" y="1676298"/>
                  </a:lnTo>
                  <a:lnTo>
                    <a:pt x="3429787" y="1633753"/>
                  </a:lnTo>
                  <a:lnTo>
                    <a:pt x="3444379" y="1590484"/>
                  </a:lnTo>
                  <a:lnTo>
                    <a:pt x="3457371" y="1546504"/>
                  </a:lnTo>
                  <a:lnTo>
                    <a:pt x="3468751" y="1501851"/>
                  </a:lnTo>
                  <a:lnTo>
                    <a:pt x="3478466" y="1456563"/>
                  </a:lnTo>
                  <a:lnTo>
                    <a:pt x="3486493" y="1410665"/>
                  </a:lnTo>
                  <a:lnTo>
                    <a:pt x="3492792" y="1364195"/>
                  </a:lnTo>
                  <a:lnTo>
                    <a:pt x="3497338" y="1317193"/>
                  </a:lnTo>
                  <a:lnTo>
                    <a:pt x="3500094" y="1269695"/>
                  </a:lnTo>
                  <a:lnTo>
                    <a:pt x="3501009" y="1221714"/>
                  </a:lnTo>
                  <a:close/>
                </a:path>
                <a:path w="5057775" h="2820670" extrusionOk="0">
                  <a:moveTo>
                    <a:pt x="4453941" y="2237448"/>
                  </a:moveTo>
                  <a:lnTo>
                    <a:pt x="4452010" y="2189619"/>
                  </a:lnTo>
                  <a:lnTo>
                    <a:pt x="4446308" y="2142871"/>
                  </a:lnTo>
                  <a:lnTo>
                    <a:pt x="4436999" y="2097328"/>
                  </a:lnTo>
                  <a:lnTo>
                    <a:pt x="4424210" y="2053158"/>
                  </a:lnTo>
                  <a:lnTo>
                    <a:pt x="4408119" y="2010498"/>
                  </a:lnTo>
                  <a:lnTo>
                    <a:pt x="4388866" y="1969503"/>
                  </a:lnTo>
                  <a:lnTo>
                    <a:pt x="4366590" y="1930323"/>
                  </a:lnTo>
                  <a:lnTo>
                    <a:pt x="4341444" y="1893112"/>
                  </a:lnTo>
                  <a:lnTo>
                    <a:pt x="4313593" y="1858010"/>
                  </a:lnTo>
                  <a:lnTo>
                    <a:pt x="4283176" y="1825167"/>
                  </a:lnTo>
                  <a:lnTo>
                    <a:pt x="4250334" y="1794751"/>
                  </a:lnTo>
                  <a:lnTo>
                    <a:pt x="4215231" y="1766900"/>
                  </a:lnTo>
                  <a:lnTo>
                    <a:pt x="4178020" y="1741754"/>
                  </a:lnTo>
                  <a:lnTo>
                    <a:pt x="4138841" y="1719478"/>
                  </a:lnTo>
                  <a:lnTo>
                    <a:pt x="4097845" y="1700225"/>
                  </a:lnTo>
                  <a:lnTo>
                    <a:pt x="4055186" y="1684121"/>
                  </a:lnTo>
                  <a:lnTo>
                    <a:pt x="4011015" y="1671345"/>
                  </a:lnTo>
                  <a:lnTo>
                    <a:pt x="3965473" y="1662036"/>
                  </a:lnTo>
                  <a:lnTo>
                    <a:pt x="3918712" y="1656334"/>
                  </a:lnTo>
                  <a:lnTo>
                    <a:pt x="3870896" y="1654403"/>
                  </a:lnTo>
                  <a:lnTo>
                    <a:pt x="3823081" y="1656334"/>
                  </a:lnTo>
                  <a:lnTo>
                    <a:pt x="3776319" y="1662036"/>
                  </a:lnTo>
                  <a:lnTo>
                    <a:pt x="3730790" y="1671345"/>
                  </a:lnTo>
                  <a:lnTo>
                    <a:pt x="3686606" y="1684121"/>
                  </a:lnTo>
                  <a:lnTo>
                    <a:pt x="3643947" y="1700225"/>
                  </a:lnTo>
                  <a:lnTo>
                    <a:pt x="3602952" y="1719478"/>
                  </a:lnTo>
                  <a:lnTo>
                    <a:pt x="3563772" y="1741754"/>
                  </a:lnTo>
                  <a:lnTo>
                    <a:pt x="3526561" y="1766900"/>
                  </a:lnTo>
                  <a:lnTo>
                    <a:pt x="3491458" y="1794751"/>
                  </a:lnTo>
                  <a:lnTo>
                    <a:pt x="3458629" y="1825167"/>
                  </a:lnTo>
                  <a:lnTo>
                    <a:pt x="3428200" y="1858010"/>
                  </a:lnTo>
                  <a:lnTo>
                    <a:pt x="3400348" y="1893112"/>
                  </a:lnTo>
                  <a:lnTo>
                    <a:pt x="3375215" y="1930323"/>
                  </a:lnTo>
                  <a:lnTo>
                    <a:pt x="3352939" y="1969503"/>
                  </a:lnTo>
                  <a:lnTo>
                    <a:pt x="3333673" y="2010498"/>
                  </a:lnTo>
                  <a:lnTo>
                    <a:pt x="3317583" y="2053158"/>
                  </a:lnTo>
                  <a:lnTo>
                    <a:pt x="3304806" y="2097328"/>
                  </a:lnTo>
                  <a:lnTo>
                    <a:pt x="3295485" y="2142871"/>
                  </a:lnTo>
                  <a:lnTo>
                    <a:pt x="3289795" y="2189619"/>
                  </a:lnTo>
                  <a:lnTo>
                    <a:pt x="3287865" y="2237448"/>
                  </a:lnTo>
                  <a:lnTo>
                    <a:pt x="3289795" y="2285263"/>
                  </a:lnTo>
                  <a:lnTo>
                    <a:pt x="3295485" y="2332012"/>
                  </a:lnTo>
                  <a:lnTo>
                    <a:pt x="3304806" y="2377554"/>
                  </a:lnTo>
                  <a:lnTo>
                    <a:pt x="3317583" y="2421725"/>
                  </a:lnTo>
                  <a:lnTo>
                    <a:pt x="3333673" y="2464384"/>
                  </a:lnTo>
                  <a:lnTo>
                    <a:pt x="3352939" y="2505379"/>
                  </a:lnTo>
                  <a:lnTo>
                    <a:pt x="3375215" y="2544559"/>
                  </a:lnTo>
                  <a:lnTo>
                    <a:pt x="3400348" y="2581783"/>
                  </a:lnTo>
                  <a:lnTo>
                    <a:pt x="3428200" y="2616873"/>
                  </a:lnTo>
                  <a:lnTo>
                    <a:pt x="3458629" y="2649715"/>
                  </a:lnTo>
                  <a:lnTo>
                    <a:pt x="3491458" y="2680131"/>
                  </a:lnTo>
                  <a:lnTo>
                    <a:pt x="3526561" y="2707983"/>
                  </a:lnTo>
                  <a:lnTo>
                    <a:pt x="3563772" y="2733129"/>
                  </a:lnTo>
                  <a:lnTo>
                    <a:pt x="3602952" y="2755404"/>
                  </a:lnTo>
                  <a:lnTo>
                    <a:pt x="3643947" y="2774658"/>
                  </a:lnTo>
                  <a:lnTo>
                    <a:pt x="3686606" y="2790761"/>
                  </a:lnTo>
                  <a:lnTo>
                    <a:pt x="3730790" y="2803537"/>
                  </a:lnTo>
                  <a:lnTo>
                    <a:pt x="3776319" y="2812846"/>
                  </a:lnTo>
                  <a:lnTo>
                    <a:pt x="3823081" y="2818549"/>
                  </a:lnTo>
                  <a:lnTo>
                    <a:pt x="3870896" y="2820479"/>
                  </a:lnTo>
                  <a:lnTo>
                    <a:pt x="3918712" y="2818549"/>
                  </a:lnTo>
                  <a:lnTo>
                    <a:pt x="3965473" y="2812846"/>
                  </a:lnTo>
                  <a:lnTo>
                    <a:pt x="4011015" y="2803537"/>
                  </a:lnTo>
                  <a:lnTo>
                    <a:pt x="4055186" y="2790761"/>
                  </a:lnTo>
                  <a:lnTo>
                    <a:pt x="4097845" y="2774658"/>
                  </a:lnTo>
                  <a:lnTo>
                    <a:pt x="4138841" y="2755404"/>
                  </a:lnTo>
                  <a:lnTo>
                    <a:pt x="4178020" y="2733129"/>
                  </a:lnTo>
                  <a:lnTo>
                    <a:pt x="4215231" y="2707983"/>
                  </a:lnTo>
                  <a:lnTo>
                    <a:pt x="4250334" y="2680131"/>
                  </a:lnTo>
                  <a:lnTo>
                    <a:pt x="4283176" y="2649715"/>
                  </a:lnTo>
                  <a:lnTo>
                    <a:pt x="4313593" y="2616873"/>
                  </a:lnTo>
                  <a:lnTo>
                    <a:pt x="4341444" y="2581783"/>
                  </a:lnTo>
                  <a:lnTo>
                    <a:pt x="4366590" y="2544559"/>
                  </a:lnTo>
                  <a:lnTo>
                    <a:pt x="4388866" y="2505379"/>
                  </a:lnTo>
                  <a:lnTo>
                    <a:pt x="4408119" y="2464384"/>
                  </a:lnTo>
                  <a:lnTo>
                    <a:pt x="4424210" y="2421725"/>
                  </a:lnTo>
                  <a:lnTo>
                    <a:pt x="4436999" y="2377554"/>
                  </a:lnTo>
                  <a:lnTo>
                    <a:pt x="4446308" y="2332012"/>
                  </a:lnTo>
                  <a:lnTo>
                    <a:pt x="4452010" y="2285263"/>
                  </a:lnTo>
                  <a:lnTo>
                    <a:pt x="4453941" y="2237448"/>
                  </a:lnTo>
                  <a:close/>
                </a:path>
                <a:path w="5057775" h="2820670" extrusionOk="0">
                  <a:moveTo>
                    <a:pt x="5057432" y="0"/>
                  </a:moveTo>
                  <a:lnTo>
                    <a:pt x="3647529" y="0"/>
                  </a:lnTo>
                  <a:lnTo>
                    <a:pt x="3645789" y="3086"/>
                  </a:lnTo>
                  <a:lnTo>
                    <a:pt x="3625189" y="43205"/>
                  </a:lnTo>
                  <a:lnTo>
                    <a:pt x="3606038" y="84150"/>
                  </a:lnTo>
                  <a:lnTo>
                    <a:pt x="3588385" y="125907"/>
                  </a:lnTo>
                  <a:lnTo>
                    <a:pt x="3572243" y="168440"/>
                  </a:lnTo>
                  <a:lnTo>
                    <a:pt x="3557651" y="211721"/>
                  </a:lnTo>
                  <a:lnTo>
                    <a:pt x="3544659" y="255701"/>
                  </a:lnTo>
                  <a:lnTo>
                    <a:pt x="3533279" y="300355"/>
                  </a:lnTo>
                  <a:lnTo>
                    <a:pt x="3523564" y="345643"/>
                  </a:lnTo>
                  <a:lnTo>
                    <a:pt x="3515537" y="391541"/>
                  </a:lnTo>
                  <a:lnTo>
                    <a:pt x="3509238" y="437997"/>
                  </a:lnTo>
                  <a:lnTo>
                    <a:pt x="3504692" y="485000"/>
                  </a:lnTo>
                  <a:lnTo>
                    <a:pt x="3501936" y="532511"/>
                  </a:lnTo>
                  <a:lnTo>
                    <a:pt x="3501009" y="580478"/>
                  </a:lnTo>
                  <a:lnTo>
                    <a:pt x="3501936" y="628446"/>
                  </a:lnTo>
                  <a:lnTo>
                    <a:pt x="3504692" y="675957"/>
                  </a:lnTo>
                  <a:lnTo>
                    <a:pt x="3509238" y="722960"/>
                  </a:lnTo>
                  <a:lnTo>
                    <a:pt x="3515537" y="769429"/>
                  </a:lnTo>
                  <a:lnTo>
                    <a:pt x="3523564" y="815314"/>
                  </a:lnTo>
                  <a:lnTo>
                    <a:pt x="3533279" y="860615"/>
                  </a:lnTo>
                  <a:lnTo>
                    <a:pt x="3544659" y="905268"/>
                  </a:lnTo>
                  <a:lnTo>
                    <a:pt x="3557651" y="949248"/>
                  </a:lnTo>
                  <a:lnTo>
                    <a:pt x="3572243" y="992517"/>
                  </a:lnTo>
                  <a:lnTo>
                    <a:pt x="3588385" y="1035050"/>
                  </a:lnTo>
                  <a:lnTo>
                    <a:pt x="3606038" y="1076807"/>
                  </a:lnTo>
                  <a:lnTo>
                    <a:pt x="3625189" y="1117765"/>
                  </a:lnTo>
                  <a:lnTo>
                    <a:pt x="3645789" y="1157871"/>
                  </a:lnTo>
                  <a:lnTo>
                    <a:pt x="3667810" y="1197114"/>
                  </a:lnTo>
                  <a:lnTo>
                    <a:pt x="3691217" y="1235430"/>
                  </a:lnTo>
                  <a:lnTo>
                    <a:pt x="3715982" y="1272819"/>
                  </a:lnTo>
                  <a:lnTo>
                    <a:pt x="3742055" y="1309217"/>
                  </a:lnTo>
                  <a:lnTo>
                    <a:pt x="3769410" y="1344612"/>
                  </a:lnTo>
                  <a:lnTo>
                    <a:pt x="3798024" y="1378953"/>
                  </a:lnTo>
                  <a:lnTo>
                    <a:pt x="3827843" y="1412214"/>
                  </a:lnTo>
                  <a:lnTo>
                    <a:pt x="3858844" y="1444371"/>
                  </a:lnTo>
                  <a:lnTo>
                    <a:pt x="3891000" y="1475371"/>
                  </a:lnTo>
                  <a:lnTo>
                    <a:pt x="3924262" y="1505191"/>
                  </a:lnTo>
                  <a:lnTo>
                    <a:pt x="3958615" y="1533804"/>
                  </a:lnTo>
                  <a:lnTo>
                    <a:pt x="3993997" y="1561160"/>
                  </a:lnTo>
                  <a:lnTo>
                    <a:pt x="4030408" y="1587233"/>
                  </a:lnTo>
                  <a:lnTo>
                    <a:pt x="4067784" y="1611998"/>
                  </a:lnTo>
                  <a:lnTo>
                    <a:pt x="4106113" y="1635404"/>
                  </a:lnTo>
                  <a:lnTo>
                    <a:pt x="4145343" y="1657426"/>
                  </a:lnTo>
                  <a:lnTo>
                    <a:pt x="4185450" y="1678025"/>
                  </a:lnTo>
                  <a:lnTo>
                    <a:pt x="4226407" y="1697177"/>
                  </a:lnTo>
                  <a:lnTo>
                    <a:pt x="4268165" y="1714830"/>
                  </a:lnTo>
                  <a:lnTo>
                    <a:pt x="4310697" y="1730971"/>
                  </a:lnTo>
                  <a:lnTo>
                    <a:pt x="4353979" y="1745564"/>
                  </a:lnTo>
                  <a:lnTo>
                    <a:pt x="4397959" y="1758556"/>
                  </a:lnTo>
                  <a:lnTo>
                    <a:pt x="4442612" y="1769935"/>
                  </a:lnTo>
                  <a:lnTo>
                    <a:pt x="4487900" y="1779651"/>
                  </a:lnTo>
                  <a:lnTo>
                    <a:pt x="4533798" y="1787677"/>
                  </a:lnTo>
                  <a:lnTo>
                    <a:pt x="4580255" y="1793976"/>
                  </a:lnTo>
                  <a:lnTo>
                    <a:pt x="4627257" y="1798523"/>
                  </a:lnTo>
                  <a:lnTo>
                    <a:pt x="4674768" y="1801279"/>
                  </a:lnTo>
                  <a:lnTo>
                    <a:pt x="4722736" y="1802206"/>
                  </a:lnTo>
                  <a:lnTo>
                    <a:pt x="4770704" y="1801279"/>
                  </a:lnTo>
                  <a:lnTo>
                    <a:pt x="4818215" y="1798523"/>
                  </a:lnTo>
                  <a:lnTo>
                    <a:pt x="4865217" y="1793976"/>
                  </a:lnTo>
                  <a:lnTo>
                    <a:pt x="4911687" y="1787677"/>
                  </a:lnTo>
                  <a:lnTo>
                    <a:pt x="4957572" y="1779651"/>
                  </a:lnTo>
                  <a:lnTo>
                    <a:pt x="5002873" y="1769935"/>
                  </a:lnTo>
                  <a:lnTo>
                    <a:pt x="5047526" y="1758556"/>
                  </a:lnTo>
                  <a:lnTo>
                    <a:pt x="5057432" y="1755635"/>
                  </a:lnTo>
                  <a:lnTo>
                    <a:pt x="5057432"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5" name="Google Shape;645;p4"/>
            <p:cNvSpPr/>
            <p:nvPr/>
          </p:nvSpPr>
          <p:spPr>
            <a:xfrm>
              <a:off x="15839399" y="5235"/>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646" name="Google Shape;646;p4"/>
            <p:cNvPicPr preferRelativeResize="0"/>
            <p:nvPr/>
          </p:nvPicPr>
          <p:blipFill rotWithShape="1">
            <a:blip r:embed="rId15">
              <a:alphaModFix/>
            </a:blip>
            <a:srcRect/>
            <a:stretch/>
          </p:blipFill>
          <p:spPr>
            <a:xfrm>
              <a:off x="15985995" y="37653"/>
              <a:ext cx="2847977" cy="1058532"/>
            </a:xfrm>
            <a:prstGeom prst="rect">
              <a:avLst/>
            </a:prstGeom>
            <a:noFill/>
            <a:ln>
              <a:noFill/>
            </a:ln>
          </p:spPr>
        </p:pic>
        <p:sp>
          <p:nvSpPr>
            <p:cNvPr id="647" name="Google Shape;647;p4"/>
            <p:cNvSpPr/>
            <p:nvPr/>
          </p:nvSpPr>
          <p:spPr>
            <a:xfrm>
              <a:off x="15653233" y="1093183"/>
              <a:ext cx="4302760" cy="1824355"/>
            </a:xfrm>
            <a:custGeom>
              <a:avLst/>
              <a:gdLst/>
              <a:ahLst/>
              <a:cxnLst/>
              <a:rect l="l" t="t" r="r" b="b"/>
              <a:pathLst>
                <a:path w="4302759" h="1824355" extrusionOk="0">
                  <a:moveTo>
                    <a:pt x="372325" y="174155"/>
                  </a:moveTo>
                  <a:lnTo>
                    <a:pt x="362483" y="125095"/>
                  </a:lnTo>
                  <a:lnTo>
                    <a:pt x="340855" y="81838"/>
                  </a:lnTo>
                  <a:lnTo>
                    <a:pt x="309308" y="46037"/>
                  </a:lnTo>
                  <a:lnTo>
                    <a:pt x="269748" y="19354"/>
                  </a:lnTo>
                  <a:lnTo>
                    <a:pt x="224066" y="3467"/>
                  </a:lnTo>
                  <a:lnTo>
                    <a:pt x="174142" y="0"/>
                  </a:lnTo>
                  <a:lnTo>
                    <a:pt x="125082" y="9842"/>
                  </a:lnTo>
                  <a:lnTo>
                    <a:pt x="81826" y="31483"/>
                  </a:lnTo>
                  <a:lnTo>
                    <a:pt x="46024" y="63017"/>
                  </a:lnTo>
                  <a:lnTo>
                    <a:pt x="19354" y="102577"/>
                  </a:lnTo>
                  <a:lnTo>
                    <a:pt x="3454" y="148259"/>
                  </a:lnTo>
                  <a:lnTo>
                    <a:pt x="0" y="198183"/>
                  </a:lnTo>
                  <a:lnTo>
                    <a:pt x="9842" y="247243"/>
                  </a:lnTo>
                  <a:lnTo>
                    <a:pt x="31470" y="290499"/>
                  </a:lnTo>
                  <a:lnTo>
                    <a:pt x="63017" y="326301"/>
                  </a:lnTo>
                  <a:lnTo>
                    <a:pt x="102565" y="352983"/>
                  </a:lnTo>
                  <a:lnTo>
                    <a:pt x="148247" y="368884"/>
                  </a:lnTo>
                  <a:lnTo>
                    <a:pt x="198170" y="372338"/>
                  </a:lnTo>
                  <a:lnTo>
                    <a:pt x="247230" y="362496"/>
                  </a:lnTo>
                  <a:lnTo>
                    <a:pt x="290499" y="340855"/>
                  </a:lnTo>
                  <a:lnTo>
                    <a:pt x="326288" y="309308"/>
                  </a:lnTo>
                  <a:lnTo>
                    <a:pt x="352971" y="269760"/>
                  </a:lnTo>
                  <a:lnTo>
                    <a:pt x="368871" y="224078"/>
                  </a:lnTo>
                  <a:lnTo>
                    <a:pt x="372325" y="174155"/>
                  </a:lnTo>
                  <a:close/>
                </a:path>
                <a:path w="4302759" h="1824355" extrusionOk="0">
                  <a:moveTo>
                    <a:pt x="1672323" y="1625790"/>
                  </a:moveTo>
                  <a:lnTo>
                    <a:pt x="1662480" y="1576730"/>
                  </a:lnTo>
                  <a:lnTo>
                    <a:pt x="1640840" y="1533474"/>
                  </a:lnTo>
                  <a:lnTo>
                    <a:pt x="1609293" y="1497672"/>
                  </a:lnTo>
                  <a:lnTo>
                    <a:pt x="1569745" y="1470990"/>
                  </a:lnTo>
                  <a:lnTo>
                    <a:pt x="1524063" y="1455102"/>
                  </a:lnTo>
                  <a:lnTo>
                    <a:pt x="1474139" y="1451635"/>
                  </a:lnTo>
                  <a:lnTo>
                    <a:pt x="1425079" y="1461477"/>
                  </a:lnTo>
                  <a:lnTo>
                    <a:pt x="1381823" y="1483118"/>
                  </a:lnTo>
                  <a:lnTo>
                    <a:pt x="1346022" y="1514652"/>
                  </a:lnTo>
                  <a:lnTo>
                    <a:pt x="1319339" y="1554213"/>
                  </a:lnTo>
                  <a:lnTo>
                    <a:pt x="1303439" y="1599895"/>
                  </a:lnTo>
                  <a:lnTo>
                    <a:pt x="1299984" y="1649818"/>
                  </a:lnTo>
                  <a:lnTo>
                    <a:pt x="1309827" y="1698879"/>
                  </a:lnTo>
                  <a:lnTo>
                    <a:pt x="1331468" y="1742135"/>
                  </a:lnTo>
                  <a:lnTo>
                    <a:pt x="1363002" y="1777936"/>
                  </a:lnTo>
                  <a:lnTo>
                    <a:pt x="1402562" y="1804619"/>
                  </a:lnTo>
                  <a:lnTo>
                    <a:pt x="1448244" y="1820519"/>
                  </a:lnTo>
                  <a:lnTo>
                    <a:pt x="1498155" y="1823974"/>
                  </a:lnTo>
                  <a:lnTo>
                    <a:pt x="1547228" y="1814131"/>
                  </a:lnTo>
                  <a:lnTo>
                    <a:pt x="1590484" y="1792490"/>
                  </a:lnTo>
                  <a:lnTo>
                    <a:pt x="1626285" y="1760943"/>
                  </a:lnTo>
                  <a:lnTo>
                    <a:pt x="1652968" y="1721396"/>
                  </a:lnTo>
                  <a:lnTo>
                    <a:pt x="1668868" y="1675714"/>
                  </a:lnTo>
                  <a:lnTo>
                    <a:pt x="1672323" y="1625790"/>
                  </a:lnTo>
                  <a:close/>
                </a:path>
                <a:path w="4302759" h="1824355" extrusionOk="0">
                  <a:moveTo>
                    <a:pt x="2111629" y="1583905"/>
                  </a:moveTo>
                  <a:lnTo>
                    <a:pt x="2101786" y="1534845"/>
                  </a:lnTo>
                  <a:lnTo>
                    <a:pt x="2080145" y="1491589"/>
                  </a:lnTo>
                  <a:lnTo>
                    <a:pt x="2048611" y="1455788"/>
                  </a:lnTo>
                  <a:lnTo>
                    <a:pt x="2009051" y="1429105"/>
                  </a:lnTo>
                  <a:lnTo>
                    <a:pt x="1963369" y="1413217"/>
                  </a:lnTo>
                  <a:lnTo>
                    <a:pt x="1913445" y="1409763"/>
                  </a:lnTo>
                  <a:lnTo>
                    <a:pt x="1864385" y="1419593"/>
                  </a:lnTo>
                  <a:lnTo>
                    <a:pt x="1821129" y="1441234"/>
                  </a:lnTo>
                  <a:lnTo>
                    <a:pt x="1785327" y="1472768"/>
                  </a:lnTo>
                  <a:lnTo>
                    <a:pt x="1758645" y="1512328"/>
                  </a:lnTo>
                  <a:lnTo>
                    <a:pt x="1742757" y="1558010"/>
                  </a:lnTo>
                  <a:lnTo>
                    <a:pt x="1739303" y="1607934"/>
                  </a:lnTo>
                  <a:lnTo>
                    <a:pt x="1749145" y="1656994"/>
                  </a:lnTo>
                  <a:lnTo>
                    <a:pt x="1770773" y="1700250"/>
                  </a:lnTo>
                  <a:lnTo>
                    <a:pt x="1802320" y="1736051"/>
                  </a:lnTo>
                  <a:lnTo>
                    <a:pt x="1841868" y="1762734"/>
                  </a:lnTo>
                  <a:lnTo>
                    <a:pt x="1887550" y="1778635"/>
                  </a:lnTo>
                  <a:lnTo>
                    <a:pt x="1937473" y="1782089"/>
                  </a:lnTo>
                  <a:lnTo>
                    <a:pt x="1986534" y="1772246"/>
                  </a:lnTo>
                  <a:lnTo>
                    <a:pt x="2029790" y="1750606"/>
                  </a:lnTo>
                  <a:lnTo>
                    <a:pt x="2065591" y="1719072"/>
                  </a:lnTo>
                  <a:lnTo>
                    <a:pt x="2092274" y="1679511"/>
                  </a:lnTo>
                  <a:lnTo>
                    <a:pt x="2108174" y="1633829"/>
                  </a:lnTo>
                  <a:lnTo>
                    <a:pt x="2111629" y="1583905"/>
                  </a:lnTo>
                  <a:close/>
                </a:path>
                <a:path w="4302759" h="1824355" extrusionOk="0">
                  <a:moveTo>
                    <a:pt x="4302341" y="997534"/>
                  </a:moveTo>
                  <a:lnTo>
                    <a:pt x="4292485" y="948474"/>
                  </a:lnTo>
                  <a:lnTo>
                    <a:pt x="4270857" y="905217"/>
                  </a:lnTo>
                  <a:lnTo>
                    <a:pt x="4239311" y="869416"/>
                  </a:lnTo>
                  <a:lnTo>
                    <a:pt x="4199750" y="842746"/>
                  </a:lnTo>
                  <a:lnTo>
                    <a:pt x="4154068" y="826846"/>
                  </a:lnTo>
                  <a:lnTo>
                    <a:pt x="4104157" y="823391"/>
                  </a:lnTo>
                  <a:lnTo>
                    <a:pt x="4055084" y="833234"/>
                  </a:lnTo>
                  <a:lnTo>
                    <a:pt x="4011828" y="854862"/>
                  </a:lnTo>
                  <a:lnTo>
                    <a:pt x="3976027" y="886409"/>
                  </a:lnTo>
                  <a:lnTo>
                    <a:pt x="3949357" y="925957"/>
                  </a:lnTo>
                  <a:lnTo>
                    <a:pt x="3933456" y="971638"/>
                  </a:lnTo>
                  <a:lnTo>
                    <a:pt x="3930002" y="1021562"/>
                  </a:lnTo>
                  <a:lnTo>
                    <a:pt x="3939844" y="1070622"/>
                  </a:lnTo>
                  <a:lnTo>
                    <a:pt x="3961473" y="1113878"/>
                  </a:lnTo>
                  <a:lnTo>
                    <a:pt x="3993019" y="1149680"/>
                  </a:lnTo>
                  <a:lnTo>
                    <a:pt x="4032567" y="1176362"/>
                  </a:lnTo>
                  <a:lnTo>
                    <a:pt x="4078249" y="1192263"/>
                  </a:lnTo>
                  <a:lnTo>
                    <a:pt x="4128173" y="1195717"/>
                  </a:lnTo>
                  <a:lnTo>
                    <a:pt x="4177233" y="1185875"/>
                  </a:lnTo>
                  <a:lnTo>
                    <a:pt x="4220502" y="1164234"/>
                  </a:lnTo>
                  <a:lnTo>
                    <a:pt x="4256303" y="1132700"/>
                  </a:lnTo>
                  <a:lnTo>
                    <a:pt x="4282973" y="1093139"/>
                  </a:lnTo>
                  <a:lnTo>
                    <a:pt x="4298874" y="1047457"/>
                  </a:lnTo>
                  <a:lnTo>
                    <a:pt x="4302341" y="997534"/>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648" name="Google Shape;648;p4"/>
          <p:cNvSpPr txBox="1"/>
          <p:nvPr/>
        </p:nvSpPr>
        <p:spPr>
          <a:xfrm>
            <a:off x="2933763" y="3397174"/>
            <a:ext cx="10136763" cy="102783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6600"/>
              <a:buFont typeface="Arial"/>
              <a:buNone/>
            </a:pPr>
            <a:r>
              <a:rPr lang="uk-UA" sz="6600" b="1" i="0" u="none" strike="noStrike" cap="none">
                <a:solidFill>
                  <a:schemeClr val="lt1"/>
                </a:solidFill>
                <a:latin typeface="Roboto"/>
                <a:ea typeface="Roboto"/>
                <a:cs typeface="Roboto"/>
                <a:sym typeface="Roboto"/>
              </a:rPr>
              <a:t>орендар не має права на</a:t>
            </a:r>
            <a:endParaRPr sz="6600" b="1" i="0" u="none" strike="noStrike" cap="none">
              <a:solidFill>
                <a:srgbClr val="FFDE17"/>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23"/>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4" name="Google Shape;654;p23"/>
          <p:cNvSpPr/>
          <p:nvPr/>
        </p:nvSpPr>
        <p:spPr>
          <a:xfrm>
            <a:off x="16966167" y="1629963"/>
            <a:ext cx="2921000" cy="2908300"/>
          </a:xfrm>
          <a:custGeom>
            <a:avLst/>
            <a:gdLst/>
            <a:ahLst/>
            <a:cxnLst/>
            <a:rect l="l" t="t" r="r" b="b"/>
            <a:pathLst>
              <a:path w="2921000" h="2908300" extrusionOk="0">
                <a:moveTo>
                  <a:pt x="2177872" y="1448092"/>
                </a:moveTo>
                <a:lnTo>
                  <a:pt x="2176348" y="1400975"/>
                </a:lnTo>
                <a:lnTo>
                  <a:pt x="2171789" y="1354493"/>
                </a:lnTo>
                <a:lnTo>
                  <a:pt x="2164397" y="1309243"/>
                </a:lnTo>
                <a:lnTo>
                  <a:pt x="2154161" y="1264831"/>
                </a:lnTo>
                <a:lnTo>
                  <a:pt x="2141220" y="1221498"/>
                </a:lnTo>
                <a:lnTo>
                  <a:pt x="2125662" y="1179360"/>
                </a:lnTo>
                <a:lnTo>
                  <a:pt x="2107590" y="1138491"/>
                </a:lnTo>
                <a:lnTo>
                  <a:pt x="2087105" y="1098994"/>
                </a:lnTo>
                <a:lnTo>
                  <a:pt x="2064270" y="1060983"/>
                </a:lnTo>
                <a:lnTo>
                  <a:pt x="2039213" y="1024534"/>
                </a:lnTo>
                <a:lnTo>
                  <a:pt x="2012022" y="989736"/>
                </a:lnTo>
                <a:lnTo>
                  <a:pt x="1982787" y="956703"/>
                </a:lnTo>
                <a:lnTo>
                  <a:pt x="1951596" y="925525"/>
                </a:lnTo>
                <a:lnTo>
                  <a:pt x="1918563" y="896289"/>
                </a:lnTo>
                <a:lnTo>
                  <a:pt x="1883765" y="869086"/>
                </a:lnTo>
                <a:lnTo>
                  <a:pt x="1847316" y="844029"/>
                </a:lnTo>
                <a:lnTo>
                  <a:pt x="1840801" y="840130"/>
                </a:lnTo>
                <a:lnTo>
                  <a:pt x="1840801" y="1448092"/>
                </a:lnTo>
                <a:lnTo>
                  <a:pt x="1837829" y="1495755"/>
                </a:lnTo>
                <a:lnTo>
                  <a:pt x="1829155" y="1541678"/>
                </a:lnTo>
                <a:lnTo>
                  <a:pt x="1815147" y="1585506"/>
                </a:lnTo>
                <a:lnTo>
                  <a:pt x="1796148" y="1626844"/>
                </a:lnTo>
                <a:lnTo>
                  <a:pt x="1772526" y="1665376"/>
                </a:lnTo>
                <a:lnTo>
                  <a:pt x="1744637" y="1700707"/>
                </a:lnTo>
                <a:lnTo>
                  <a:pt x="1712849" y="1732495"/>
                </a:lnTo>
                <a:lnTo>
                  <a:pt x="1677504" y="1760385"/>
                </a:lnTo>
                <a:lnTo>
                  <a:pt x="1638973" y="1784007"/>
                </a:lnTo>
                <a:lnTo>
                  <a:pt x="1597621" y="1803006"/>
                </a:lnTo>
                <a:lnTo>
                  <a:pt x="1553806" y="1817014"/>
                </a:lnTo>
                <a:lnTo>
                  <a:pt x="1507871" y="1825688"/>
                </a:lnTo>
                <a:lnTo>
                  <a:pt x="1460195" y="1828660"/>
                </a:lnTo>
                <a:lnTo>
                  <a:pt x="1412519" y="1825688"/>
                </a:lnTo>
                <a:lnTo>
                  <a:pt x="1366596" y="1817014"/>
                </a:lnTo>
                <a:lnTo>
                  <a:pt x="1322781" y="1803006"/>
                </a:lnTo>
                <a:lnTo>
                  <a:pt x="1281442" y="1784007"/>
                </a:lnTo>
                <a:lnTo>
                  <a:pt x="1242910" y="1760385"/>
                </a:lnTo>
                <a:lnTo>
                  <a:pt x="1207579" y="1732495"/>
                </a:lnTo>
                <a:lnTo>
                  <a:pt x="1175791" y="1700707"/>
                </a:lnTo>
                <a:lnTo>
                  <a:pt x="1147902" y="1665376"/>
                </a:lnTo>
                <a:lnTo>
                  <a:pt x="1124280" y="1626844"/>
                </a:lnTo>
                <a:lnTo>
                  <a:pt x="1105281" y="1585506"/>
                </a:lnTo>
                <a:lnTo>
                  <a:pt x="1091260" y="1541678"/>
                </a:lnTo>
                <a:lnTo>
                  <a:pt x="1082598" y="1495755"/>
                </a:lnTo>
                <a:lnTo>
                  <a:pt x="1079627" y="1448092"/>
                </a:lnTo>
                <a:lnTo>
                  <a:pt x="1082598" y="1400416"/>
                </a:lnTo>
                <a:lnTo>
                  <a:pt x="1091260" y="1354493"/>
                </a:lnTo>
                <a:lnTo>
                  <a:pt x="1105281" y="1310678"/>
                </a:lnTo>
                <a:lnTo>
                  <a:pt x="1124280" y="1269326"/>
                </a:lnTo>
                <a:lnTo>
                  <a:pt x="1147902" y="1230807"/>
                </a:lnTo>
                <a:lnTo>
                  <a:pt x="1175791" y="1195463"/>
                </a:lnTo>
                <a:lnTo>
                  <a:pt x="1207579" y="1163675"/>
                </a:lnTo>
                <a:lnTo>
                  <a:pt x="1242910" y="1135799"/>
                </a:lnTo>
                <a:lnTo>
                  <a:pt x="1281442" y="1112177"/>
                </a:lnTo>
                <a:lnTo>
                  <a:pt x="1322781" y="1093177"/>
                </a:lnTo>
                <a:lnTo>
                  <a:pt x="1366596" y="1079157"/>
                </a:lnTo>
                <a:lnTo>
                  <a:pt x="1412519" y="1070483"/>
                </a:lnTo>
                <a:lnTo>
                  <a:pt x="1460195" y="1067511"/>
                </a:lnTo>
                <a:lnTo>
                  <a:pt x="1507871" y="1070483"/>
                </a:lnTo>
                <a:lnTo>
                  <a:pt x="1553806" y="1079157"/>
                </a:lnTo>
                <a:lnTo>
                  <a:pt x="1597621" y="1093177"/>
                </a:lnTo>
                <a:lnTo>
                  <a:pt x="1638973" y="1112177"/>
                </a:lnTo>
                <a:lnTo>
                  <a:pt x="1677504" y="1135799"/>
                </a:lnTo>
                <a:lnTo>
                  <a:pt x="1712849" y="1163675"/>
                </a:lnTo>
                <a:lnTo>
                  <a:pt x="1744637" y="1195463"/>
                </a:lnTo>
                <a:lnTo>
                  <a:pt x="1772526" y="1230807"/>
                </a:lnTo>
                <a:lnTo>
                  <a:pt x="1796148" y="1269326"/>
                </a:lnTo>
                <a:lnTo>
                  <a:pt x="1815147" y="1310678"/>
                </a:lnTo>
                <a:lnTo>
                  <a:pt x="1829155" y="1354493"/>
                </a:lnTo>
                <a:lnTo>
                  <a:pt x="1837829" y="1400416"/>
                </a:lnTo>
                <a:lnTo>
                  <a:pt x="1840801" y="1448092"/>
                </a:lnTo>
                <a:lnTo>
                  <a:pt x="1840801" y="840130"/>
                </a:lnTo>
                <a:lnTo>
                  <a:pt x="1769808" y="800709"/>
                </a:lnTo>
                <a:lnTo>
                  <a:pt x="1728939" y="782650"/>
                </a:lnTo>
                <a:lnTo>
                  <a:pt x="1686788" y="767092"/>
                </a:lnTo>
                <a:lnTo>
                  <a:pt x="1643456" y="754151"/>
                </a:lnTo>
                <a:lnTo>
                  <a:pt x="1599044" y="743927"/>
                </a:lnTo>
                <a:lnTo>
                  <a:pt x="1553629" y="736498"/>
                </a:lnTo>
                <a:lnTo>
                  <a:pt x="1507312" y="731977"/>
                </a:lnTo>
                <a:lnTo>
                  <a:pt x="1460195" y="730440"/>
                </a:lnTo>
                <a:lnTo>
                  <a:pt x="1413078" y="731977"/>
                </a:lnTo>
                <a:lnTo>
                  <a:pt x="1366774" y="736498"/>
                </a:lnTo>
                <a:lnTo>
                  <a:pt x="1321358" y="743927"/>
                </a:lnTo>
                <a:lnTo>
                  <a:pt x="1276934" y="754151"/>
                </a:lnTo>
                <a:lnTo>
                  <a:pt x="1233601" y="767092"/>
                </a:lnTo>
                <a:lnTo>
                  <a:pt x="1191463" y="782650"/>
                </a:lnTo>
                <a:lnTo>
                  <a:pt x="1150594" y="800709"/>
                </a:lnTo>
                <a:lnTo>
                  <a:pt x="1111110" y="821207"/>
                </a:lnTo>
                <a:lnTo>
                  <a:pt x="1073086" y="844029"/>
                </a:lnTo>
                <a:lnTo>
                  <a:pt x="1036637" y="869086"/>
                </a:lnTo>
                <a:lnTo>
                  <a:pt x="1001852" y="896289"/>
                </a:lnTo>
                <a:lnTo>
                  <a:pt x="968806" y="925525"/>
                </a:lnTo>
                <a:lnTo>
                  <a:pt x="937628" y="956703"/>
                </a:lnTo>
                <a:lnTo>
                  <a:pt x="908392" y="989736"/>
                </a:lnTo>
                <a:lnTo>
                  <a:pt x="881202" y="1024534"/>
                </a:lnTo>
                <a:lnTo>
                  <a:pt x="856145" y="1060983"/>
                </a:lnTo>
                <a:lnTo>
                  <a:pt x="833323" y="1098994"/>
                </a:lnTo>
                <a:lnTo>
                  <a:pt x="812825" y="1138491"/>
                </a:lnTo>
                <a:lnTo>
                  <a:pt x="794753" y="1179360"/>
                </a:lnTo>
                <a:lnTo>
                  <a:pt x="779195" y="1221498"/>
                </a:lnTo>
                <a:lnTo>
                  <a:pt x="766267" y="1264831"/>
                </a:lnTo>
                <a:lnTo>
                  <a:pt x="756031" y="1309243"/>
                </a:lnTo>
                <a:lnTo>
                  <a:pt x="748614" y="1354658"/>
                </a:lnTo>
                <a:lnTo>
                  <a:pt x="744080" y="1400975"/>
                </a:lnTo>
                <a:lnTo>
                  <a:pt x="742556" y="1448092"/>
                </a:lnTo>
                <a:lnTo>
                  <a:pt x="744080" y="1495209"/>
                </a:lnTo>
                <a:lnTo>
                  <a:pt x="748639" y="1541678"/>
                </a:lnTo>
                <a:lnTo>
                  <a:pt x="756031" y="1586928"/>
                </a:lnTo>
                <a:lnTo>
                  <a:pt x="766267" y="1631353"/>
                </a:lnTo>
                <a:lnTo>
                  <a:pt x="779195" y="1674672"/>
                </a:lnTo>
                <a:lnTo>
                  <a:pt x="794753" y="1716824"/>
                </a:lnTo>
                <a:lnTo>
                  <a:pt x="812825" y="1757692"/>
                </a:lnTo>
                <a:lnTo>
                  <a:pt x="833323" y="1797177"/>
                </a:lnTo>
                <a:lnTo>
                  <a:pt x="856145" y="1835200"/>
                </a:lnTo>
                <a:lnTo>
                  <a:pt x="881202" y="1871649"/>
                </a:lnTo>
                <a:lnTo>
                  <a:pt x="908392" y="1906435"/>
                </a:lnTo>
                <a:lnTo>
                  <a:pt x="937628" y="1939480"/>
                </a:lnTo>
                <a:lnTo>
                  <a:pt x="968806" y="1970659"/>
                </a:lnTo>
                <a:lnTo>
                  <a:pt x="1001852" y="1999894"/>
                </a:lnTo>
                <a:lnTo>
                  <a:pt x="1036637" y="2027085"/>
                </a:lnTo>
                <a:lnTo>
                  <a:pt x="1073086" y="2052142"/>
                </a:lnTo>
                <a:lnTo>
                  <a:pt x="1111110" y="2074964"/>
                </a:lnTo>
                <a:lnTo>
                  <a:pt x="1150594" y="2095461"/>
                </a:lnTo>
                <a:lnTo>
                  <a:pt x="1191463" y="2113534"/>
                </a:lnTo>
                <a:lnTo>
                  <a:pt x="1233601" y="2129091"/>
                </a:lnTo>
                <a:lnTo>
                  <a:pt x="1276934" y="2142020"/>
                </a:lnTo>
                <a:lnTo>
                  <a:pt x="1321358" y="2152256"/>
                </a:lnTo>
                <a:lnTo>
                  <a:pt x="1366774" y="2159673"/>
                </a:lnTo>
                <a:lnTo>
                  <a:pt x="1413078" y="2164207"/>
                </a:lnTo>
                <a:lnTo>
                  <a:pt x="1460195" y="2165731"/>
                </a:lnTo>
                <a:lnTo>
                  <a:pt x="1507312" y="2164207"/>
                </a:lnTo>
                <a:lnTo>
                  <a:pt x="1553629" y="2159673"/>
                </a:lnTo>
                <a:lnTo>
                  <a:pt x="1599044" y="2152256"/>
                </a:lnTo>
                <a:lnTo>
                  <a:pt x="1643456" y="2142020"/>
                </a:lnTo>
                <a:lnTo>
                  <a:pt x="1686788" y="2129091"/>
                </a:lnTo>
                <a:lnTo>
                  <a:pt x="1728939" y="2113534"/>
                </a:lnTo>
                <a:lnTo>
                  <a:pt x="1769808" y="2095461"/>
                </a:lnTo>
                <a:lnTo>
                  <a:pt x="1809292" y="2074964"/>
                </a:lnTo>
                <a:lnTo>
                  <a:pt x="1847316" y="2052142"/>
                </a:lnTo>
                <a:lnTo>
                  <a:pt x="1883765" y="2027085"/>
                </a:lnTo>
                <a:lnTo>
                  <a:pt x="1918563" y="1999894"/>
                </a:lnTo>
                <a:lnTo>
                  <a:pt x="1951596" y="1970659"/>
                </a:lnTo>
                <a:lnTo>
                  <a:pt x="1982787" y="1939480"/>
                </a:lnTo>
                <a:lnTo>
                  <a:pt x="2012022" y="1906435"/>
                </a:lnTo>
                <a:lnTo>
                  <a:pt x="2039213" y="1871649"/>
                </a:lnTo>
                <a:lnTo>
                  <a:pt x="2064270" y="1835200"/>
                </a:lnTo>
                <a:lnTo>
                  <a:pt x="2068195" y="1828660"/>
                </a:lnTo>
                <a:lnTo>
                  <a:pt x="2087105" y="1797177"/>
                </a:lnTo>
                <a:lnTo>
                  <a:pt x="2107590" y="1757692"/>
                </a:lnTo>
                <a:lnTo>
                  <a:pt x="2125662" y="1716824"/>
                </a:lnTo>
                <a:lnTo>
                  <a:pt x="2141220" y="1674672"/>
                </a:lnTo>
                <a:lnTo>
                  <a:pt x="2154161" y="1631353"/>
                </a:lnTo>
                <a:lnTo>
                  <a:pt x="2164397" y="1586928"/>
                </a:lnTo>
                <a:lnTo>
                  <a:pt x="2171814" y="1541513"/>
                </a:lnTo>
                <a:lnTo>
                  <a:pt x="2176348" y="1495209"/>
                </a:lnTo>
                <a:lnTo>
                  <a:pt x="2177872" y="1448092"/>
                </a:lnTo>
                <a:close/>
              </a:path>
              <a:path w="2921000" h="2908300" extrusionOk="0">
                <a:moveTo>
                  <a:pt x="2920415" y="1460500"/>
                </a:moveTo>
                <a:lnTo>
                  <a:pt x="2919628" y="1409700"/>
                </a:lnTo>
                <a:lnTo>
                  <a:pt x="2917304" y="1358900"/>
                </a:lnTo>
                <a:lnTo>
                  <a:pt x="2913443" y="1308100"/>
                </a:lnTo>
                <a:lnTo>
                  <a:pt x="2908096" y="1270000"/>
                </a:lnTo>
                <a:lnTo>
                  <a:pt x="2901264" y="1219200"/>
                </a:lnTo>
                <a:lnTo>
                  <a:pt x="2892983" y="1168400"/>
                </a:lnTo>
                <a:lnTo>
                  <a:pt x="2883281" y="1130300"/>
                </a:lnTo>
                <a:lnTo>
                  <a:pt x="2872181" y="1079500"/>
                </a:lnTo>
                <a:lnTo>
                  <a:pt x="2859684" y="1041400"/>
                </a:lnTo>
                <a:lnTo>
                  <a:pt x="2845854" y="990600"/>
                </a:lnTo>
                <a:lnTo>
                  <a:pt x="2830677" y="952500"/>
                </a:lnTo>
                <a:lnTo>
                  <a:pt x="2814205" y="901700"/>
                </a:lnTo>
                <a:lnTo>
                  <a:pt x="2796451" y="863600"/>
                </a:lnTo>
                <a:lnTo>
                  <a:pt x="2777426" y="825500"/>
                </a:lnTo>
                <a:lnTo>
                  <a:pt x="2757182" y="787400"/>
                </a:lnTo>
                <a:lnTo>
                  <a:pt x="2735732" y="749300"/>
                </a:lnTo>
                <a:lnTo>
                  <a:pt x="2713088" y="711200"/>
                </a:lnTo>
                <a:lnTo>
                  <a:pt x="2689288" y="673100"/>
                </a:lnTo>
                <a:lnTo>
                  <a:pt x="2664358" y="635000"/>
                </a:lnTo>
                <a:lnTo>
                  <a:pt x="2638310" y="596900"/>
                </a:lnTo>
                <a:lnTo>
                  <a:pt x="2611170" y="558800"/>
                </a:lnTo>
                <a:lnTo>
                  <a:pt x="2583345" y="521208"/>
                </a:lnTo>
                <a:lnTo>
                  <a:pt x="2583345" y="1460500"/>
                </a:lnTo>
                <a:lnTo>
                  <a:pt x="2582303" y="1498600"/>
                </a:lnTo>
                <a:lnTo>
                  <a:pt x="2579217" y="1549400"/>
                </a:lnTo>
                <a:lnTo>
                  <a:pt x="2574112" y="1600200"/>
                </a:lnTo>
                <a:lnTo>
                  <a:pt x="2567051" y="1651000"/>
                </a:lnTo>
                <a:lnTo>
                  <a:pt x="2558059" y="1689100"/>
                </a:lnTo>
                <a:lnTo>
                  <a:pt x="2547188" y="1739900"/>
                </a:lnTo>
                <a:lnTo>
                  <a:pt x="2534488" y="1778000"/>
                </a:lnTo>
                <a:lnTo>
                  <a:pt x="2519972" y="1828800"/>
                </a:lnTo>
                <a:lnTo>
                  <a:pt x="2503716" y="1866900"/>
                </a:lnTo>
                <a:lnTo>
                  <a:pt x="2485745" y="1917700"/>
                </a:lnTo>
                <a:lnTo>
                  <a:pt x="2466111" y="1955800"/>
                </a:lnTo>
                <a:lnTo>
                  <a:pt x="2444839" y="1993900"/>
                </a:lnTo>
                <a:lnTo>
                  <a:pt x="2421991" y="2032000"/>
                </a:lnTo>
                <a:lnTo>
                  <a:pt x="2397595" y="2070100"/>
                </a:lnTo>
                <a:lnTo>
                  <a:pt x="2371712" y="2108200"/>
                </a:lnTo>
                <a:lnTo>
                  <a:pt x="2344369" y="2146300"/>
                </a:lnTo>
                <a:lnTo>
                  <a:pt x="2315603" y="2184400"/>
                </a:lnTo>
                <a:lnTo>
                  <a:pt x="2285466" y="2209800"/>
                </a:lnTo>
                <a:lnTo>
                  <a:pt x="2254008" y="2247900"/>
                </a:lnTo>
                <a:lnTo>
                  <a:pt x="2221255" y="2286000"/>
                </a:lnTo>
                <a:lnTo>
                  <a:pt x="2187270" y="2311400"/>
                </a:lnTo>
                <a:lnTo>
                  <a:pt x="2152078" y="2336800"/>
                </a:lnTo>
                <a:lnTo>
                  <a:pt x="2115718" y="2362200"/>
                </a:lnTo>
                <a:lnTo>
                  <a:pt x="2078253" y="2387600"/>
                </a:lnTo>
                <a:lnTo>
                  <a:pt x="2039708" y="2413000"/>
                </a:lnTo>
                <a:lnTo>
                  <a:pt x="2000135" y="2438400"/>
                </a:lnTo>
                <a:lnTo>
                  <a:pt x="1959571" y="2463800"/>
                </a:lnTo>
                <a:lnTo>
                  <a:pt x="1918055" y="2476500"/>
                </a:lnTo>
                <a:lnTo>
                  <a:pt x="1875637" y="2501900"/>
                </a:lnTo>
                <a:lnTo>
                  <a:pt x="1832356" y="2514600"/>
                </a:lnTo>
                <a:lnTo>
                  <a:pt x="1651469" y="2565400"/>
                </a:lnTo>
                <a:lnTo>
                  <a:pt x="1604518" y="2565400"/>
                </a:lnTo>
                <a:lnTo>
                  <a:pt x="1556969" y="2578100"/>
                </a:lnTo>
                <a:lnTo>
                  <a:pt x="1363433" y="2578100"/>
                </a:lnTo>
                <a:lnTo>
                  <a:pt x="1315872" y="2565400"/>
                </a:lnTo>
                <a:lnTo>
                  <a:pt x="1268920" y="2565400"/>
                </a:lnTo>
                <a:lnTo>
                  <a:pt x="1088034" y="2514600"/>
                </a:lnTo>
                <a:lnTo>
                  <a:pt x="1044765" y="2501900"/>
                </a:lnTo>
                <a:lnTo>
                  <a:pt x="1002347" y="2476500"/>
                </a:lnTo>
                <a:lnTo>
                  <a:pt x="960831" y="2463800"/>
                </a:lnTo>
                <a:lnTo>
                  <a:pt x="920267" y="2438400"/>
                </a:lnTo>
                <a:lnTo>
                  <a:pt x="880694" y="2413000"/>
                </a:lnTo>
                <a:lnTo>
                  <a:pt x="842149" y="2387600"/>
                </a:lnTo>
                <a:lnTo>
                  <a:pt x="804684" y="2362200"/>
                </a:lnTo>
                <a:lnTo>
                  <a:pt x="768324" y="2336800"/>
                </a:lnTo>
                <a:lnTo>
                  <a:pt x="733132" y="2311400"/>
                </a:lnTo>
                <a:lnTo>
                  <a:pt x="699147" y="2286000"/>
                </a:lnTo>
                <a:lnTo>
                  <a:pt x="666394" y="2247900"/>
                </a:lnTo>
                <a:lnTo>
                  <a:pt x="634936" y="2209800"/>
                </a:lnTo>
                <a:lnTo>
                  <a:pt x="604799" y="2184400"/>
                </a:lnTo>
                <a:lnTo>
                  <a:pt x="576046" y="2146300"/>
                </a:lnTo>
                <a:lnTo>
                  <a:pt x="548703" y="2108200"/>
                </a:lnTo>
                <a:lnTo>
                  <a:pt x="522808" y="2070100"/>
                </a:lnTo>
                <a:lnTo>
                  <a:pt x="498424" y="2032000"/>
                </a:lnTo>
                <a:lnTo>
                  <a:pt x="475564" y="1993900"/>
                </a:lnTo>
                <a:lnTo>
                  <a:pt x="454304" y="1955800"/>
                </a:lnTo>
                <a:lnTo>
                  <a:pt x="434670" y="1917700"/>
                </a:lnTo>
                <a:lnTo>
                  <a:pt x="416699" y="1866900"/>
                </a:lnTo>
                <a:lnTo>
                  <a:pt x="400431" y="1828800"/>
                </a:lnTo>
                <a:lnTo>
                  <a:pt x="385927" y="1778000"/>
                </a:lnTo>
                <a:lnTo>
                  <a:pt x="373227" y="1739900"/>
                </a:lnTo>
                <a:lnTo>
                  <a:pt x="362356" y="1689100"/>
                </a:lnTo>
                <a:lnTo>
                  <a:pt x="353364" y="1651000"/>
                </a:lnTo>
                <a:lnTo>
                  <a:pt x="346303" y="1600200"/>
                </a:lnTo>
                <a:lnTo>
                  <a:pt x="341198" y="1549400"/>
                </a:lnTo>
                <a:lnTo>
                  <a:pt x="338112" y="1498600"/>
                </a:lnTo>
                <a:lnTo>
                  <a:pt x="337070" y="1460500"/>
                </a:lnTo>
                <a:lnTo>
                  <a:pt x="338112" y="1409700"/>
                </a:lnTo>
                <a:lnTo>
                  <a:pt x="341198" y="1358900"/>
                </a:lnTo>
                <a:lnTo>
                  <a:pt x="346303" y="1308100"/>
                </a:lnTo>
                <a:lnTo>
                  <a:pt x="353364" y="1257300"/>
                </a:lnTo>
                <a:lnTo>
                  <a:pt x="362356" y="1219200"/>
                </a:lnTo>
                <a:lnTo>
                  <a:pt x="373227" y="1168400"/>
                </a:lnTo>
                <a:lnTo>
                  <a:pt x="385927" y="1130300"/>
                </a:lnTo>
                <a:lnTo>
                  <a:pt x="400431" y="1079500"/>
                </a:lnTo>
                <a:lnTo>
                  <a:pt x="416699" y="1041400"/>
                </a:lnTo>
                <a:lnTo>
                  <a:pt x="434670" y="990600"/>
                </a:lnTo>
                <a:lnTo>
                  <a:pt x="454304" y="952500"/>
                </a:lnTo>
                <a:lnTo>
                  <a:pt x="475564" y="914400"/>
                </a:lnTo>
                <a:lnTo>
                  <a:pt x="498424" y="876300"/>
                </a:lnTo>
                <a:lnTo>
                  <a:pt x="522808" y="838200"/>
                </a:lnTo>
                <a:lnTo>
                  <a:pt x="548703" y="800100"/>
                </a:lnTo>
                <a:lnTo>
                  <a:pt x="576046" y="762000"/>
                </a:lnTo>
                <a:lnTo>
                  <a:pt x="604799" y="723900"/>
                </a:lnTo>
                <a:lnTo>
                  <a:pt x="634936" y="698500"/>
                </a:lnTo>
                <a:lnTo>
                  <a:pt x="666394" y="660400"/>
                </a:lnTo>
                <a:lnTo>
                  <a:pt x="699147" y="635000"/>
                </a:lnTo>
                <a:lnTo>
                  <a:pt x="733132" y="596900"/>
                </a:lnTo>
                <a:lnTo>
                  <a:pt x="768324" y="571500"/>
                </a:lnTo>
                <a:lnTo>
                  <a:pt x="804684" y="546100"/>
                </a:lnTo>
                <a:lnTo>
                  <a:pt x="842149" y="520700"/>
                </a:lnTo>
                <a:lnTo>
                  <a:pt x="880694" y="495300"/>
                </a:lnTo>
                <a:lnTo>
                  <a:pt x="920267" y="469900"/>
                </a:lnTo>
                <a:lnTo>
                  <a:pt x="960831" y="444500"/>
                </a:lnTo>
                <a:lnTo>
                  <a:pt x="1002347" y="431800"/>
                </a:lnTo>
                <a:lnTo>
                  <a:pt x="1044765" y="406400"/>
                </a:lnTo>
                <a:lnTo>
                  <a:pt x="1222616" y="355600"/>
                </a:lnTo>
                <a:lnTo>
                  <a:pt x="1268920" y="342900"/>
                </a:lnTo>
                <a:lnTo>
                  <a:pt x="1315872" y="342900"/>
                </a:lnTo>
                <a:lnTo>
                  <a:pt x="1363433" y="330200"/>
                </a:lnTo>
                <a:lnTo>
                  <a:pt x="1556969" y="330200"/>
                </a:lnTo>
                <a:lnTo>
                  <a:pt x="1604518" y="342900"/>
                </a:lnTo>
                <a:lnTo>
                  <a:pt x="1651469" y="342900"/>
                </a:lnTo>
                <a:lnTo>
                  <a:pt x="1697774" y="355600"/>
                </a:lnTo>
                <a:lnTo>
                  <a:pt x="1875637" y="406400"/>
                </a:lnTo>
                <a:lnTo>
                  <a:pt x="1918055" y="431800"/>
                </a:lnTo>
                <a:lnTo>
                  <a:pt x="1959571" y="444500"/>
                </a:lnTo>
                <a:lnTo>
                  <a:pt x="2000135" y="469900"/>
                </a:lnTo>
                <a:lnTo>
                  <a:pt x="2039708" y="495300"/>
                </a:lnTo>
                <a:lnTo>
                  <a:pt x="2078253" y="520700"/>
                </a:lnTo>
                <a:lnTo>
                  <a:pt x="2115718" y="546100"/>
                </a:lnTo>
                <a:lnTo>
                  <a:pt x="2152078" y="571500"/>
                </a:lnTo>
                <a:lnTo>
                  <a:pt x="2187270" y="596900"/>
                </a:lnTo>
                <a:lnTo>
                  <a:pt x="2221255" y="635000"/>
                </a:lnTo>
                <a:lnTo>
                  <a:pt x="2254008" y="660400"/>
                </a:lnTo>
                <a:lnTo>
                  <a:pt x="2285466" y="698500"/>
                </a:lnTo>
                <a:lnTo>
                  <a:pt x="2315603" y="723900"/>
                </a:lnTo>
                <a:lnTo>
                  <a:pt x="2344369" y="762000"/>
                </a:lnTo>
                <a:lnTo>
                  <a:pt x="2371712" y="800100"/>
                </a:lnTo>
                <a:lnTo>
                  <a:pt x="2397595" y="838200"/>
                </a:lnTo>
                <a:lnTo>
                  <a:pt x="2421991" y="876300"/>
                </a:lnTo>
                <a:lnTo>
                  <a:pt x="2444839" y="914400"/>
                </a:lnTo>
                <a:lnTo>
                  <a:pt x="2466111" y="952500"/>
                </a:lnTo>
                <a:lnTo>
                  <a:pt x="2485745" y="990600"/>
                </a:lnTo>
                <a:lnTo>
                  <a:pt x="2503716" y="1041400"/>
                </a:lnTo>
                <a:lnTo>
                  <a:pt x="2519972" y="1079500"/>
                </a:lnTo>
                <a:lnTo>
                  <a:pt x="2534488" y="1130300"/>
                </a:lnTo>
                <a:lnTo>
                  <a:pt x="2547188" y="1168400"/>
                </a:lnTo>
                <a:lnTo>
                  <a:pt x="2558059" y="1219200"/>
                </a:lnTo>
                <a:lnTo>
                  <a:pt x="2567051" y="1257300"/>
                </a:lnTo>
                <a:lnTo>
                  <a:pt x="2574112" y="1308100"/>
                </a:lnTo>
                <a:lnTo>
                  <a:pt x="2579217" y="1358900"/>
                </a:lnTo>
                <a:lnTo>
                  <a:pt x="2582303" y="1409700"/>
                </a:lnTo>
                <a:lnTo>
                  <a:pt x="2583345" y="1460500"/>
                </a:lnTo>
                <a:lnTo>
                  <a:pt x="2583345" y="521208"/>
                </a:lnTo>
                <a:lnTo>
                  <a:pt x="2582976" y="520700"/>
                </a:lnTo>
                <a:lnTo>
                  <a:pt x="2553741" y="482600"/>
                </a:lnTo>
                <a:lnTo>
                  <a:pt x="2523490" y="457200"/>
                </a:lnTo>
                <a:lnTo>
                  <a:pt x="2492248" y="419100"/>
                </a:lnTo>
                <a:lnTo>
                  <a:pt x="2460040" y="393700"/>
                </a:lnTo>
                <a:lnTo>
                  <a:pt x="2426881" y="355600"/>
                </a:lnTo>
                <a:lnTo>
                  <a:pt x="2392819" y="330200"/>
                </a:lnTo>
                <a:lnTo>
                  <a:pt x="2357856" y="304800"/>
                </a:lnTo>
                <a:lnTo>
                  <a:pt x="2322030" y="279400"/>
                </a:lnTo>
                <a:lnTo>
                  <a:pt x="2285352" y="254000"/>
                </a:lnTo>
                <a:lnTo>
                  <a:pt x="2247849" y="228600"/>
                </a:lnTo>
                <a:lnTo>
                  <a:pt x="2209558" y="203200"/>
                </a:lnTo>
                <a:lnTo>
                  <a:pt x="2170493" y="177800"/>
                </a:lnTo>
                <a:lnTo>
                  <a:pt x="2130679" y="152400"/>
                </a:lnTo>
                <a:lnTo>
                  <a:pt x="2090153" y="139700"/>
                </a:lnTo>
                <a:lnTo>
                  <a:pt x="2048916" y="114300"/>
                </a:lnTo>
                <a:lnTo>
                  <a:pt x="1964436" y="88900"/>
                </a:lnTo>
                <a:lnTo>
                  <a:pt x="1921243" y="63500"/>
                </a:lnTo>
                <a:lnTo>
                  <a:pt x="1788160" y="25400"/>
                </a:lnTo>
                <a:lnTo>
                  <a:pt x="1742706" y="25400"/>
                </a:lnTo>
                <a:lnTo>
                  <a:pt x="1696745" y="12700"/>
                </a:lnTo>
                <a:lnTo>
                  <a:pt x="1650301" y="12700"/>
                </a:lnTo>
                <a:lnTo>
                  <a:pt x="1603400" y="0"/>
                </a:lnTo>
                <a:lnTo>
                  <a:pt x="1317002" y="0"/>
                </a:lnTo>
                <a:lnTo>
                  <a:pt x="1270101" y="12700"/>
                </a:lnTo>
                <a:lnTo>
                  <a:pt x="1223657" y="12700"/>
                </a:lnTo>
                <a:lnTo>
                  <a:pt x="1177696" y="25400"/>
                </a:lnTo>
                <a:lnTo>
                  <a:pt x="1132243" y="25400"/>
                </a:lnTo>
                <a:lnTo>
                  <a:pt x="999159" y="63500"/>
                </a:lnTo>
                <a:lnTo>
                  <a:pt x="955967" y="88900"/>
                </a:lnTo>
                <a:lnTo>
                  <a:pt x="871499" y="114300"/>
                </a:lnTo>
                <a:lnTo>
                  <a:pt x="830262" y="139700"/>
                </a:lnTo>
                <a:lnTo>
                  <a:pt x="789724" y="152400"/>
                </a:lnTo>
                <a:lnTo>
                  <a:pt x="749909" y="177800"/>
                </a:lnTo>
                <a:lnTo>
                  <a:pt x="710844" y="203200"/>
                </a:lnTo>
                <a:lnTo>
                  <a:pt x="672553" y="228600"/>
                </a:lnTo>
                <a:lnTo>
                  <a:pt x="635063" y="254000"/>
                </a:lnTo>
                <a:lnTo>
                  <a:pt x="598385" y="279400"/>
                </a:lnTo>
                <a:lnTo>
                  <a:pt x="562559" y="304800"/>
                </a:lnTo>
                <a:lnTo>
                  <a:pt x="527596" y="330200"/>
                </a:lnTo>
                <a:lnTo>
                  <a:pt x="493522" y="355600"/>
                </a:lnTo>
                <a:lnTo>
                  <a:pt x="460375" y="393700"/>
                </a:lnTo>
                <a:lnTo>
                  <a:pt x="428167" y="419100"/>
                </a:lnTo>
                <a:lnTo>
                  <a:pt x="396925" y="457200"/>
                </a:lnTo>
                <a:lnTo>
                  <a:pt x="366674" y="482600"/>
                </a:lnTo>
                <a:lnTo>
                  <a:pt x="337439" y="520700"/>
                </a:lnTo>
                <a:lnTo>
                  <a:pt x="309245" y="558800"/>
                </a:lnTo>
                <a:lnTo>
                  <a:pt x="282105" y="596900"/>
                </a:lnTo>
                <a:lnTo>
                  <a:pt x="256057" y="635000"/>
                </a:lnTo>
                <a:lnTo>
                  <a:pt x="231127" y="673100"/>
                </a:lnTo>
                <a:lnTo>
                  <a:pt x="207327" y="711200"/>
                </a:lnTo>
                <a:lnTo>
                  <a:pt x="184683" y="749300"/>
                </a:lnTo>
                <a:lnTo>
                  <a:pt x="163233" y="787400"/>
                </a:lnTo>
                <a:lnTo>
                  <a:pt x="142989" y="825500"/>
                </a:lnTo>
                <a:lnTo>
                  <a:pt x="123964" y="863600"/>
                </a:lnTo>
                <a:lnTo>
                  <a:pt x="106210" y="901700"/>
                </a:lnTo>
                <a:lnTo>
                  <a:pt x="89738" y="952500"/>
                </a:lnTo>
                <a:lnTo>
                  <a:pt x="74561" y="990600"/>
                </a:lnTo>
                <a:lnTo>
                  <a:pt x="60731" y="1041400"/>
                </a:lnTo>
                <a:lnTo>
                  <a:pt x="48234" y="1079500"/>
                </a:lnTo>
                <a:lnTo>
                  <a:pt x="37134" y="1130300"/>
                </a:lnTo>
                <a:lnTo>
                  <a:pt x="27432" y="1168400"/>
                </a:lnTo>
                <a:lnTo>
                  <a:pt x="19151" y="1219200"/>
                </a:lnTo>
                <a:lnTo>
                  <a:pt x="12319" y="1270000"/>
                </a:lnTo>
                <a:lnTo>
                  <a:pt x="6972" y="1308100"/>
                </a:lnTo>
                <a:lnTo>
                  <a:pt x="3111" y="1358900"/>
                </a:lnTo>
                <a:lnTo>
                  <a:pt x="787" y="1409700"/>
                </a:lnTo>
                <a:lnTo>
                  <a:pt x="0" y="1460500"/>
                </a:lnTo>
                <a:lnTo>
                  <a:pt x="787" y="1498600"/>
                </a:lnTo>
                <a:lnTo>
                  <a:pt x="3111" y="1549400"/>
                </a:lnTo>
                <a:lnTo>
                  <a:pt x="6972" y="1600200"/>
                </a:lnTo>
                <a:lnTo>
                  <a:pt x="12319" y="1638300"/>
                </a:lnTo>
                <a:lnTo>
                  <a:pt x="19151" y="1689100"/>
                </a:lnTo>
                <a:lnTo>
                  <a:pt x="27432" y="1739900"/>
                </a:lnTo>
                <a:lnTo>
                  <a:pt x="37134" y="1778000"/>
                </a:lnTo>
                <a:lnTo>
                  <a:pt x="48234" y="1828800"/>
                </a:lnTo>
                <a:lnTo>
                  <a:pt x="60731" y="1866900"/>
                </a:lnTo>
                <a:lnTo>
                  <a:pt x="74561" y="1917700"/>
                </a:lnTo>
                <a:lnTo>
                  <a:pt x="89738" y="1955800"/>
                </a:lnTo>
                <a:lnTo>
                  <a:pt x="106210" y="2006600"/>
                </a:lnTo>
                <a:lnTo>
                  <a:pt x="123964" y="2044700"/>
                </a:lnTo>
                <a:lnTo>
                  <a:pt x="142989" y="2082800"/>
                </a:lnTo>
                <a:lnTo>
                  <a:pt x="163233" y="2120900"/>
                </a:lnTo>
                <a:lnTo>
                  <a:pt x="184683" y="2159000"/>
                </a:lnTo>
                <a:lnTo>
                  <a:pt x="207327" y="2209800"/>
                </a:lnTo>
                <a:lnTo>
                  <a:pt x="231127" y="2247900"/>
                </a:lnTo>
                <a:lnTo>
                  <a:pt x="256057" y="2273300"/>
                </a:lnTo>
                <a:lnTo>
                  <a:pt x="282105" y="2311400"/>
                </a:lnTo>
                <a:lnTo>
                  <a:pt x="309245" y="2349500"/>
                </a:lnTo>
                <a:lnTo>
                  <a:pt x="337439" y="2387600"/>
                </a:lnTo>
                <a:lnTo>
                  <a:pt x="366674" y="2425700"/>
                </a:lnTo>
                <a:lnTo>
                  <a:pt x="396925" y="2451100"/>
                </a:lnTo>
                <a:lnTo>
                  <a:pt x="428167" y="2489200"/>
                </a:lnTo>
                <a:lnTo>
                  <a:pt x="460375" y="2514600"/>
                </a:lnTo>
                <a:lnTo>
                  <a:pt x="493522" y="2552700"/>
                </a:lnTo>
                <a:lnTo>
                  <a:pt x="527596" y="2578100"/>
                </a:lnTo>
                <a:lnTo>
                  <a:pt x="562559" y="2603500"/>
                </a:lnTo>
                <a:lnTo>
                  <a:pt x="598385" y="2628900"/>
                </a:lnTo>
                <a:lnTo>
                  <a:pt x="635063" y="2654300"/>
                </a:lnTo>
                <a:lnTo>
                  <a:pt x="672553" y="2679700"/>
                </a:lnTo>
                <a:lnTo>
                  <a:pt x="710844" y="2705100"/>
                </a:lnTo>
                <a:lnTo>
                  <a:pt x="749909" y="2730500"/>
                </a:lnTo>
                <a:lnTo>
                  <a:pt x="789724" y="2755900"/>
                </a:lnTo>
                <a:lnTo>
                  <a:pt x="830262" y="2768600"/>
                </a:lnTo>
                <a:lnTo>
                  <a:pt x="871499" y="2794000"/>
                </a:lnTo>
                <a:lnTo>
                  <a:pt x="955967" y="2819400"/>
                </a:lnTo>
                <a:lnTo>
                  <a:pt x="999159" y="2844800"/>
                </a:lnTo>
                <a:lnTo>
                  <a:pt x="1132243" y="2882900"/>
                </a:lnTo>
                <a:lnTo>
                  <a:pt x="1177696" y="2882900"/>
                </a:lnTo>
                <a:lnTo>
                  <a:pt x="1270101" y="2908300"/>
                </a:lnTo>
                <a:lnTo>
                  <a:pt x="1650301" y="2908300"/>
                </a:lnTo>
                <a:lnTo>
                  <a:pt x="1742706" y="2882900"/>
                </a:lnTo>
                <a:lnTo>
                  <a:pt x="1788160" y="2882900"/>
                </a:lnTo>
                <a:lnTo>
                  <a:pt x="1921243" y="2844800"/>
                </a:lnTo>
                <a:lnTo>
                  <a:pt x="1964436" y="2819400"/>
                </a:lnTo>
                <a:lnTo>
                  <a:pt x="2048916" y="2794000"/>
                </a:lnTo>
                <a:lnTo>
                  <a:pt x="2090153" y="2768600"/>
                </a:lnTo>
                <a:lnTo>
                  <a:pt x="2130679" y="2755900"/>
                </a:lnTo>
                <a:lnTo>
                  <a:pt x="2170493" y="2730500"/>
                </a:lnTo>
                <a:lnTo>
                  <a:pt x="2209558" y="2705100"/>
                </a:lnTo>
                <a:lnTo>
                  <a:pt x="2247849" y="2679700"/>
                </a:lnTo>
                <a:lnTo>
                  <a:pt x="2285352" y="2654300"/>
                </a:lnTo>
                <a:lnTo>
                  <a:pt x="2322030" y="2628900"/>
                </a:lnTo>
                <a:lnTo>
                  <a:pt x="2357856" y="2603500"/>
                </a:lnTo>
                <a:lnTo>
                  <a:pt x="2392819" y="2578100"/>
                </a:lnTo>
                <a:lnTo>
                  <a:pt x="2426881" y="2552700"/>
                </a:lnTo>
                <a:lnTo>
                  <a:pt x="2460040" y="2514600"/>
                </a:lnTo>
                <a:lnTo>
                  <a:pt x="2492248" y="2489200"/>
                </a:lnTo>
                <a:lnTo>
                  <a:pt x="2523490" y="2451100"/>
                </a:lnTo>
                <a:lnTo>
                  <a:pt x="2553741" y="2425700"/>
                </a:lnTo>
                <a:lnTo>
                  <a:pt x="2582976" y="2387600"/>
                </a:lnTo>
                <a:lnTo>
                  <a:pt x="2611170" y="2349500"/>
                </a:lnTo>
                <a:lnTo>
                  <a:pt x="2638310" y="2311400"/>
                </a:lnTo>
                <a:lnTo>
                  <a:pt x="2664358" y="2273300"/>
                </a:lnTo>
                <a:lnTo>
                  <a:pt x="2689288" y="2247900"/>
                </a:lnTo>
                <a:lnTo>
                  <a:pt x="2713088" y="2209800"/>
                </a:lnTo>
                <a:lnTo>
                  <a:pt x="2735732" y="2159000"/>
                </a:lnTo>
                <a:lnTo>
                  <a:pt x="2757182" y="2120900"/>
                </a:lnTo>
                <a:lnTo>
                  <a:pt x="2777426" y="2082800"/>
                </a:lnTo>
                <a:lnTo>
                  <a:pt x="2796451" y="2044700"/>
                </a:lnTo>
                <a:lnTo>
                  <a:pt x="2814205" y="2006600"/>
                </a:lnTo>
                <a:lnTo>
                  <a:pt x="2830677" y="1955800"/>
                </a:lnTo>
                <a:lnTo>
                  <a:pt x="2845854" y="1917700"/>
                </a:lnTo>
                <a:lnTo>
                  <a:pt x="2859684" y="1866900"/>
                </a:lnTo>
                <a:lnTo>
                  <a:pt x="2872181" y="1828800"/>
                </a:lnTo>
                <a:lnTo>
                  <a:pt x="2883281" y="1778000"/>
                </a:lnTo>
                <a:lnTo>
                  <a:pt x="2892983" y="1739900"/>
                </a:lnTo>
                <a:lnTo>
                  <a:pt x="2901264" y="1689100"/>
                </a:lnTo>
                <a:lnTo>
                  <a:pt x="2908096" y="1638300"/>
                </a:lnTo>
                <a:lnTo>
                  <a:pt x="2913443" y="1600200"/>
                </a:lnTo>
                <a:lnTo>
                  <a:pt x="2917304" y="1549400"/>
                </a:lnTo>
                <a:lnTo>
                  <a:pt x="2919628" y="1498600"/>
                </a:lnTo>
                <a:lnTo>
                  <a:pt x="2920415" y="146050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655" name="Google Shape;655;p23"/>
          <p:cNvGrpSpPr/>
          <p:nvPr/>
        </p:nvGrpSpPr>
        <p:grpSpPr>
          <a:xfrm>
            <a:off x="15839399" y="6080"/>
            <a:ext cx="3204210" cy="1150620"/>
            <a:chOff x="15839399" y="6080"/>
            <a:chExt cx="3204210" cy="1150620"/>
          </a:xfrm>
        </p:grpSpPr>
        <p:sp>
          <p:nvSpPr>
            <p:cNvPr id="656" name="Google Shape;656;p23"/>
            <p:cNvSpPr/>
            <p:nvPr/>
          </p:nvSpPr>
          <p:spPr>
            <a:xfrm>
              <a:off x="15839399" y="6080"/>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657" name="Google Shape;657;p23"/>
            <p:cNvPicPr preferRelativeResize="0"/>
            <p:nvPr/>
          </p:nvPicPr>
          <p:blipFill rotWithShape="1">
            <a:blip r:embed="rId3">
              <a:alphaModFix/>
            </a:blip>
            <a:srcRect/>
            <a:stretch/>
          </p:blipFill>
          <p:spPr>
            <a:xfrm>
              <a:off x="15985991" y="38488"/>
              <a:ext cx="2847981" cy="1058541"/>
            </a:xfrm>
            <a:prstGeom prst="rect">
              <a:avLst/>
            </a:prstGeom>
            <a:noFill/>
            <a:ln>
              <a:noFill/>
            </a:ln>
          </p:spPr>
        </p:pic>
      </p:grpSp>
      <p:pic>
        <p:nvPicPr>
          <p:cNvPr id="658" name="Google Shape;658;p23"/>
          <p:cNvPicPr preferRelativeResize="0"/>
          <p:nvPr/>
        </p:nvPicPr>
        <p:blipFill rotWithShape="1">
          <a:blip r:embed="rId4">
            <a:alphaModFix/>
          </a:blip>
          <a:srcRect/>
          <a:stretch/>
        </p:blipFill>
        <p:spPr>
          <a:xfrm>
            <a:off x="698498" y="543844"/>
            <a:ext cx="1769950" cy="1225505"/>
          </a:xfrm>
          <a:prstGeom prst="rect">
            <a:avLst/>
          </a:prstGeom>
          <a:noFill/>
          <a:ln>
            <a:noFill/>
          </a:ln>
        </p:spPr>
      </p:pic>
      <p:sp>
        <p:nvSpPr>
          <p:cNvPr id="659" name="Google Shape;659;p23"/>
          <p:cNvSpPr/>
          <p:nvPr/>
        </p:nvSpPr>
        <p:spPr>
          <a:xfrm>
            <a:off x="2682621" y="593398"/>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660" name="Google Shape;660;p23"/>
          <p:cNvGrpSpPr/>
          <p:nvPr/>
        </p:nvGrpSpPr>
        <p:grpSpPr>
          <a:xfrm>
            <a:off x="2888962" y="819503"/>
            <a:ext cx="421398" cy="260646"/>
            <a:chOff x="2888962" y="819503"/>
            <a:chExt cx="421398" cy="260646"/>
          </a:xfrm>
        </p:grpSpPr>
        <p:pic>
          <p:nvPicPr>
            <p:cNvPr id="661" name="Google Shape;661;p23"/>
            <p:cNvPicPr preferRelativeResize="0"/>
            <p:nvPr/>
          </p:nvPicPr>
          <p:blipFill rotWithShape="1">
            <a:blip r:embed="rId5">
              <a:alphaModFix/>
            </a:blip>
            <a:srcRect/>
            <a:stretch/>
          </p:blipFill>
          <p:spPr>
            <a:xfrm>
              <a:off x="2888962" y="819503"/>
              <a:ext cx="361008" cy="260646"/>
            </a:xfrm>
            <a:prstGeom prst="rect">
              <a:avLst/>
            </a:prstGeom>
            <a:noFill/>
            <a:ln>
              <a:noFill/>
            </a:ln>
          </p:spPr>
        </p:pic>
        <p:sp>
          <p:nvSpPr>
            <p:cNvPr id="662" name="Google Shape;662;p23"/>
            <p:cNvSpPr/>
            <p:nvPr/>
          </p:nvSpPr>
          <p:spPr>
            <a:xfrm>
              <a:off x="3275435" y="981254"/>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663" name="Google Shape;663;p23"/>
          <p:cNvGrpSpPr/>
          <p:nvPr/>
        </p:nvGrpSpPr>
        <p:grpSpPr>
          <a:xfrm>
            <a:off x="3275431" y="896260"/>
            <a:ext cx="336674" cy="143671"/>
            <a:chOff x="3275431" y="896260"/>
            <a:chExt cx="336674" cy="143671"/>
          </a:xfrm>
        </p:grpSpPr>
        <p:sp>
          <p:nvSpPr>
            <p:cNvPr id="664" name="Google Shape;664;p23"/>
            <p:cNvSpPr/>
            <p:nvPr/>
          </p:nvSpPr>
          <p:spPr>
            <a:xfrm>
              <a:off x="3275431" y="898708"/>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665" name="Google Shape;665;p23"/>
            <p:cNvPicPr preferRelativeResize="0"/>
            <p:nvPr/>
          </p:nvPicPr>
          <p:blipFill rotWithShape="1">
            <a:blip r:embed="rId6">
              <a:alphaModFix/>
            </a:blip>
            <a:srcRect/>
            <a:stretch/>
          </p:blipFill>
          <p:spPr>
            <a:xfrm>
              <a:off x="3428918" y="896260"/>
              <a:ext cx="121566" cy="143671"/>
            </a:xfrm>
            <a:prstGeom prst="rect">
              <a:avLst/>
            </a:prstGeom>
            <a:noFill/>
            <a:ln>
              <a:noFill/>
            </a:ln>
          </p:spPr>
        </p:pic>
        <p:sp>
          <p:nvSpPr>
            <p:cNvPr id="666" name="Google Shape;666;p23"/>
            <p:cNvSpPr/>
            <p:nvPr/>
          </p:nvSpPr>
          <p:spPr>
            <a:xfrm>
              <a:off x="3577180" y="981254"/>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667" name="Google Shape;667;p23"/>
          <p:cNvSpPr/>
          <p:nvPr/>
        </p:nvSpPr>
        <p:spPr>
          <a:xfrm>
            <a:off x="3577171" y="898708"/>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8" name="Google Shape;668;p23"/>
          <p:cNvSpPr/>
          <p:nvPr/>
        </p:nvSpPr>
        <p:spPr>
          <a:xfrm>
            <a:off x="3737407" y="898708"/>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669" name="Google Shape;669;p23"/>
          <p:cNvPicPr preferRelativeResize="0"/>
          <p:nvPr/>
        </p:nvPicPr>
        <p:blipFill rotWithShape="1">
          <a:blip r:embed="rId7">
            <a:alphaModFix/>
          </a:blip>
          <a:srcRect/>
          <a:stretch/>
        </p:blipFill>
        <p:spPr>
          <a:xfrm>
            <a:off x="2880981" y="1200321"/>
            <a:ext cx="106227" cy="143671"/>
          </a:xfrm>
          <a:prstGeom prst="rect">
            <a:avLst/>
          </a:prstGeom>
          <a:noFill/>
          <a:ln>
            <a:noFill/>
          </a:ln>
        </p:spPr>
      </p:pic>
      <p:pic>
        <p:nvPicPr>
          <p:cNvPr id="670" name="Google Shape;670;p23"/>
          <p:cNvPicPr preferRelativeResize="0"/>
          <p:nvPr/>
        </p:nvPicPr>
        <p:blipFill rotWithShape="1">
          <a:blip r:embed="rId8">
            <a:alphaModFix/>
          </a:blip>
          <a:srcRect/>
          <a:stretch/>
        </p:blipFill>
        <p:spPr>
          <a:xfrm>
            <a:off x="3891517" y="899016"/>
            <a:ext cx="115734" cy="138152"/>
          </a:xfrm>
          <a:prstGeom prst="rect">
            <a:avLst/>
          </a:prstGeom>
          <a:noFill/>
          <a:ln>
            <a:noFill/>
          </a:ln>
        </p:spPr>
      </p:pic>
      <p:grpSp>
        <p:nvGrpSpPr>
          <p:cNvPr id="671" name="Google Shape;671;p23"/>
          <p:cNvGrpSpPr/>
          <p:nvPr/>
        </p:nvGrpSpPr>
        <p:grpSpPr>
          <a:xfrm>
            <a:off x="3009601" y="1200318"/>
            <a:ext cx="751471" cy="217668"/>
            <a:chOff x="3009601" y="1200318"/>
            <a:chExt cx="751471" cy="217668"/>
          </a:xfrm>
        </p:grpSpPr>
        <p:pic>
          <p:nvPicPr>
            <p:cNvPr id="672" name="Google Shape;672;p23"/>
            <p:cNvPicPr preferRelativeResize="0"/>
            <p:nvPr/>
          </p:nvPicPr>
          <p:blipFill rotWithShape="1">
            <a:blip r:embed="rId9">
              <a:alphaModFix/>
            </a:blip>
            <a:srcRect/>
            <a:stretch/>
          </p:blipFill>
          <p:spPr>
            <a:xfrm>
              <a:off x="3009601" y="1200324"/>
              <a:ext cx="121577" cy="143671"/>
            </a:xfrm>
            <a:prstGeom prst="rect">
              <a:avLst/>
            </a:prstGeom>
            <a:noFill/>
            <a:ln>
              <a:noFill/>
            </a:ln>
          </p:spPr>
        </p:pic>
        <p:pic>
          <p:nvPicPr>
            <p:cNvPr id="673" name="Google Shape;673;p23"/>
            <p:cNvPicPr preferRelativeResize="0"/>
            <p:nvPr/>
          </p:nvPicPr>
          <p:blipFill rotWithShape="1">
            <a:blip r:embed="rId10">
              <a:alphaModFix/>
            </a:blip>
            <a:srcRect/>
            <a:stretch/>
          </p:blipFill>
          <p:spPr>
            <a:xfrm>
              <a:off x="3157874" y="1200318"/>
              <a:ext cx="136613" cy="217668"/>
            </a:xfrm>
            <a:prstGeom prst="rect">
              <a:avLst/>
            </a:prstGeom>
            <a:noFill/>
            <a:ln>
              <a:noFill/>
            </a:ln>
          </p:spPr>
        </p:pic>
        <p:pic>
          <p:nvPicPr>
            <p:cNvPr id="674" name="Google Shape;674;p23"/>
            <p:cNvPicPr preferRelativeResize="0"/>
            <p:nvPr/>
          </p:nvPicPr>
          <p:blipFill rotWithShape="1">
            <a:blip r:embed="rId11">
              <a:alphaModFix/>
            </a:blip>
            <a:srcRect/>
            <a:stretch/>
          </p:blipFill>
          <p:spPr>
            <a:xfrm>
              <a:off x="3316881" y="1200324"/>
              <a:ext cx="292865" cy="183889"/>
            </a:xfrm>
            <a:prstGeom prst="rect">
              <a:avLst/>
            </a:prstGeom>
            <a:noFill/>
            <a:ln>
              <a:noFill/>
            </a:ln>
          </p:spPr>
        </p:pic>
        <p:pic>
          <p:nvPicPr>
            <p:cNvPr id="675" name="Google Shape;675;p23"/>
            <p:cNvPicPr preferRelativeResize="0"/>
            <p:nvPr/>
          </p:nvPicPr>
          <p:blipFill rotWithShape="1">
            <a:blip r:embed="rId12">
              <a:alphaModFix/>
            </a:blip>
            <a:srcRect/>
            <a:stretch/>
          </p:blipFill>
          <p:spPr>
            <a:xfrm>
              <a:off x="3635202" y="1203079"/>
              <a:ext cx="125870" cy="138152"/>
            </a:xfrm>
            <a:prstGeom prst="rect">
              <a:avLst/>
            </a:prstGeom>
            <a:noFill/>
            <a:ln>
              <a:noFill/>
            </a:ln>
          </p:spPr>
        </p:pic>
      </p:grpSp>
      <p:grpSp>
        <p:nvGrpSpPr>
          <p:cNvPr id="676" name="Google Shape;676;p23"/>
          <p:cNvGrpSpPr/>
          <p:nvPr/>
        </p:nvGrpSpPr>
        <p:grpSpPr>
          <a:xfrm>
            <a:off x="3856520" y="1141067"/>
            <a:ext cx="312200" cy="243146"/>
            <a:chOff x="3856520" y="1141067"/>
            <a:chExt cx="312200" cy="243146"/>
          </a:xfrm>
        </p:grpSpPr>
        <p:pic>
          <p:nvPicPr>
            <p:cNvPr id="677" name="Google Shape;677;p23"/>
            <p:cNvPicPr preferRelativeResize="0"/>
            <p:nvPr/>
          </p:nvPicPr>
          <p:blipFill rotWithShape="1">
            <a:blip r:embed="rId13">
              <a:alphaModFix/>
            </a:blip>
            <a:srcRect/>
            <a:stretch/>
          </p:blipFill>
          <p:spPr>
            <a:xfrm>
              <a:off x="4033332" y="1141067"/>
              <a:ext cx="135388" cy="200171"/>
            </a:xfrm>
            <a:prstGeom prst="rect">
              <a:avLst/>
            </a:prstGeom>
            <a:noFill/>
            <a:ln>
              <a:noFill/>
            </a:ln>
          </p:spPr>
        </p:pic>
        <p:pic>
          <p:nvPicPr>
            <p:cNvPr id="678" name="Google Shape;678;p23"/>
            <p:cNvPicPr preferRelativeResize="0"/>
            <p:nvPr/>
          </p:nvPicPr>
          <p:blipFill rotWithShape="1">
            <a:blip r:embed="rId14">
              <a:alphaModFix/>
            </a:blip>
            <a:srcRect/>
            <a:stretch/>
          </p:blipFill>
          <p:spPr>
            <a:xfrm>
              <a:off x="3856520" y="1203078"/>
              <a:ext cx="154738" cy="181135"/>
            </a:xfrm>
            <a:prstGeom prst="rect">
              <a:avLst/>
            </a:prstGeom>
            <a:noFill/>
            <a:ln>
              <a:noFill/>
            </a:ln>
          </p:spPr>
        </p:pic>
      </p:grpSp>
      <p:sp>
        <p:nvSpPr>
          <p:cNvPr id="679" name="Google Shape;679;p23"/>
          <p:cNvSpPr txBox="1">
            <a:spLocks noGrp="1"/>
          </p:cNvSpPr>
          <p:nvPr>
            <p:ph type="title"/>
          </p:nvPr>
        </p:nvSpPr>
        <p:spPr>
          <a:xfrm>
            <a:off x="2888961" y="3516517"/>
            <a:ext cx="13251262" cy="1674161"/>
          </a:xfrm>
          <a:prstGeom prst="rect">
            <a:avLst/>
          </a:prstGeom>
          <a:noFill/>
          <a:ln>
            <a:noFill/>
          </a:ln>
        </p:spPr>
        <p:txBody>
          <a:bodyPr spcFirstLastPara="1" wrap="square" lIns="0" tIns="12050" rIns="0" bIns="0" anchor="t" anchorCtr="0">
            <a:spAutoFit/>
          </a:bodyPr>
          <a:lstStyle/>
          <a:p>
            <a:pPr marL="0" lvl="0" indent="0" algn="l" rtl="0">
              <a:lnSpc>
                <a:spcPct val="100000"/>
              </a:lnSpc>
              <a:spcBef>
                <a:spcPts val="0"/>
              </a:spcBef>
              <a:spcAft>
                <a:spcPts val="0"/>
              </a:spcAft>
              <a:buSzPts val="1400"/>
              <a:buNone/>
            </a:pPr>
            <a:r>
              <a:rPr lang="uk-UA" sz="5400">
                <a:solidFill>
                  <a:srgbClr val="6969BF"/>
                </a:solidFill>
              </a:rPr>
              <a:t>3. Передача в оренду земельних ділянок орендарями та суборендарями</a:t>
            </a:r>
            <a:endParaRPr/>
          </a:p>
        </p:txBody>
      </p:sp>
      <p:sp>
        <p:nvSpPr>
          <p:cNvPr id="680" name="Google Shape;680;p23"/>
          <p:cNvSpPr txBox="1"/>
          <p:nvPr/>
        </p:nvSpPr>
        <p:spPr>
          <a:xfrm>
            <a:off x="2888962" y="5654356"/>
            <a:ext cx="12267803" cy="3459265"/>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uk-UA" sz="2800" b="0" i="0" u="none" strike="noStrike" cap="none">
                <a:solidFill>
                  <a:srgbClr val="6969BF"/>
                </a:solidFill>
                <a:latin typeface="Roboto"/>
                <a:ea typeface="Roboto"/>
                <a:cs typeface="Roboto"/>
                <a:sym typeface="Roboto"/>
              </a:rPr>
              <a:t>Під час дії воєнного стану орендарі, суборендарі земельних ділянок сільськогосподарського призначення усіх форм власності можуть передавати на строк до одного року належне їм право оренди, суборенди іншій особі для використання земельної ділянки за цільовим призначенням. Така передача здійснюється без згоди власника земельної ділянки.</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800"/>
              <a:buFont typeface="Arial"/>
              <a:buNone/>
            </a:pPr>
            <a:endParaRPr sz="2800" b="0" i="0" u="none" strike="noStrike" cap="none">
              <a:solidFill>
                <a:srgbClr val="6969BF"/>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2800"/>
              <a:buFont typeface="Arial"/>
              <a:buNone/>
            </a:pPr>
            <a:endParaRPr sz="2800" b="0" i="0" u="none" strike="noStrike" cap="none">
              <a:solidFill>
                <a:srgbClr val="6969BF"/>
              </a:solidFill>
              <a:latin typeface="Roboto"/>
              <a:ea typeface="Roboto"/>
              <a:cs typeface="Roboto"/>
              <a:sym typeface="Roboto"/>
            </a:endParaRPr>
          </a:p>
        </p:txBody>
      </p:sp>
      <p:sp>
        <p:nvSpPr>
          <p:cNvPr id="681" name="Google Shape;681;p23"/>
          <p:cNvSpPr/>
          <p:nvPr/>
        </p:nvSpPr>
        <p:spPr>
          <a:xfrm>
            <a:off x="2659604" y="3676129"/>
            <a:ext cx="20955" cy="4859020"/>
          </a:xfrm>
          <a:custGeom>
            <a:avLst/>
            <a:gdLst/>
            <a:ahLst/>
            <a:cxnLst/>
            <a:rect l="l" t="t" r="r" b="b"/>
            <a:pathLst>
              <a:path w="20955" h="4859020" extrusionOk="0">
                <a:moveTo>
                  <a:pt x="20941" y="0"/>
                </a:moveTo>
                <a:lnTo>
                  <a:pt x="0" y="0"/>
                </a:lnTo>
                <a:lnTo>
                  <a:pt x="0" y="4858490"/>
                </a:lnTo>
                <a:lnTo>
                  <a:pt x="20941" y="4858490"/>
                </a:lnTo>
                <a:lnTo>
                  <a:pt x="2094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682" name="Google Shape;682;p23"/>
          <p:cNvPicPr preferRelativeResize="0"/>
          <p:nvPr/>
        </p:nvPicPr>
        <p:blipFill rotWithShape="1">
          <a:blip r:embed="rId15">
            <a:alphaModFix/>
          </a:blip>
          <a:srcRect/>
          <a:stretch/>
        </p:blipFill>
        <p:spPr>
          <a:xfrm>
            <a:off x="15445171" y="4476579"/>
            <a:ext cx="4370523" cy="44684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24"/>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F6F6F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688" name="Google Shape;688;p24"/>
          <p:cNvPicPr preferRelativeResize="0"/>
          <p:nvPr/>
        </p:nvPicPr>
        <p:blipFill rotWithShape="1">
          <a:blip r:embed="rId3">
            <a:alphaModFix/>
          </a:blip>
          <a:srcRect/>
          <a:stretch/>
        </p:blipFill>
        <p:spPr>
          <a:xfrm>
            <a:off x="698498" y="542999"/>
            <a:ext cx="1769950" cy="1225505"/>
          </a:xfrm>
          <a:prstGeom prst="rect">
            <a:avLst/>
          </a:prstGeom>
          <a:noFill/>
          <a:ln>
            <a:noFill/>
          </a:ln>
        </p:spPr>
      </p:pic>
      <p:sp>
        <p:nvSpPr>
          <p:cNvPr id="689" name="Google Shape;689;p24"/>
          <p:cNvSpPr/>
          <p:nvPr/>
        </p:nvSpPr>
        <p:spPr>
          <a:xfrm>
            <a:off x="2682621" y="592553"/>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690" name="Google Shape;690;p24"/>
          <p:cNvGrpSpPr/>
          <p:nvPr/>
        </p:nvGrpSpPr>
        <p:grpSpPr>
          <a:xfrm>
            <a:off x="2888962" y="818658"/>
            <a:ext cx="421398" cy="260646"/>
            <a:chOff x="2888962" y="818658"/>
            <a:chExt cx="421398" cy="260646"/>
          </a:xfrm>
        </p:grpSpPr>
        <p:pic>
          <p:nvPicPr>
            <p:cNvPr id="691" name="Google Shape;691;p24"/>
            <p:cNvPicPr preferRelativeResize="0"/>
            <p:nvPr/>
          </p:nvPicPr>
          <p:blipFill rotWithShape="1">
            <a:blip r:embed="rId4">
              <a:alphaModFix/>
            </a:blip>
            <a:srcRect/>
            <a:stretch/>
          </p:blipFill>
          <p:spPr>
            <a:xfrm>
              <a:off x="2888962" y="818658"/>
              <a:ext cx="361008" cy="260646"/>
            </a:xfrm>
            <a:prstGeom prst="rect">
              <a:avLst/>
            </a:prstGeom>
            <a:noFill/>
            <a:ln>
              <a:noFill/>
            </a:ln>
          </p:spPr>
        </p:pic>
        <p:sp>
          <p:nvSpPr>
            <p:cNvPr id="692" name="Google Shape;692;p24"/>
            <p:cNvSpPr/>
            <p:nvPr/>
          </p:nvSpPr>
          <p:spPr>
            <a:xfrm>
              <a:off x="3275435"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693" name="Google Shape;693;p24"/>
          <p:cNvGrpSpPr/>
          <p:nvPr/>
        </p:nvGrpSpPr>
        <p:grpSpPr>
          <a:xfrm>
            <a:off x="3275431" y="895415"/>
            <a:ext cx="336674" cy="143671"/>
            <a:chOff x="3275431" y="895415"/>
            <a:chExt cx="336674" cy="143671"/>
          </a:xfrm>
        </p:grpSpPr>
        <p:sp>
          <p:nvSpPr>
            <p:cNvPr id="694" name="Google Shape;694;p24"/>
            <p:cNvSpPr/>
            <p:nvPr/>
          </p:nvSpPr>
          <p:spPr>
            <a:xfrm>
              <a:off x="3275431" y="897870"/>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695" name="Google Shape;695;p24"/>
            <p:cNvPicPr preferRelativeResize="0"/>
            <p:nvPr/>
          </p:nvPicPr>
          <p:blipFill rotWithShape="1">
            <a:blip r:embed="rId5">
              <a:alphaModFix/>
            </a:blip>
            <a:srcRect/>
            <a:stretch/>
          </p:blipFill>
          <p:spPr>
            <a:xfrm>
              <a:off x="3428918" y="895415"/>
              <a:ext cx="121566" cy="143671"/>
            </a:xfrm>
            <a:prstGeom prst="rect">
              <a:avLst/>
            </a:prstGeom>
            <a:noFill/>
            <a:ln>
              <a:noFill/>
            </a:ln>
          </p:spPr>
        </p:pic>
        <p:sp>
          <p:nvSpPr>
            <p:cNvPr id="696" name="Google Shape;696;p24"/>
            <p:cNvSpPr/>
            <p:nvPr/>
          </p:nvSpPr>
          <p:spPr>
            <a:xfrm>
              <a:off x="3577180"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697" name="Google Shape;697;p24"/>
          <p:cNvSpPr/>
          <p:nvPr/>
        </p:nvSpPr>
        <p:spPr>
          <a:xfrm>
            <a:off x="3577171" y="897870"/>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698" name="Google Shape;698;p24"/>
          <p:cNvGrpSpPr/>
          <p:nvPr/>
        </p:nvGrpSpPr>
        <p:grpSpPr>
          <a:xfrm>
            <a:off x="3737406" y="897870"/>
            <a:ext cx="269845" cy="138453"/>
            <a:chOff x="3737406" y="897870"/>
            <a:chExt cx="269845" cy="138453"/>
          </a:xfrm>
        </p:grpSpPr>
        <p:sp>
          <p:nvSpPr>
            <p:cNvPr id="699" name="Google Shape;699;p24"/>
            <p:cNvSpPr/>
            <p:nvPr/>
          </p:nvSpPr>
          <p:spPr>
            <a:xfrm>
              <a:off x="3737406" y="897870"/>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700" name="Google Shape;700;p24"/>
            <p:cNvPicPr preferRelativeResize="0"/>
            <p:nvPr/>
          </p:nvPicPr>
          <p:blipFill rotWithShape="1">
            <a:blip r:embed="rId6">
              <a:alphaModFix/>
            </a:blip>
            <a:srcRect/>
            <a:stretch/>
          </p:blipFill>
          <p:spPr>
            <a:xfrm>
              <a:off x="3891517" y="898171"/>
              <a:ext cx="115734" cy="138152"/>
            </a:xfrm>
            <a:prstGeom prst="rect">
              <a:avLst/>
            </a:prstGeom>
            <a:noFill/>
            <a:ln>
              <a:noFill/>
            </a:ln>
          </p:spPr>
        </p:pic>
      </p:grpSp>
      <p:grpSp>
        <p:nvGrpSpPr>
          <p:cNvPr id="701" name="Google Shape;701;p24"/>
          <p:cNvGrpSpPr/>
          <p:nvPr/>
        </p:nvGrpSpPr>
        <p:grpSpPr>
          <a:xfrm>
            <a:off x="2880981" y="1199474"/>
            <a:ext cx="880091" cy="217668"/>
            <a:chOff x="2880981" y="1199474"/>
            <a:chExt cx="880091" cy="217668"/>
          </a:xfrm>
        </p:grpSpPr>
        <p:pic>
          <p:nvPicPr>
            <p:cNvPr id="702" name="Google Shape;702;p24"/>
            <p:cNvPicPr preferRelativeResize="0"/>
            <p:nvPr/>
          </p:nvPicPr>
          <p:blipFill rotWithShape="1">
            <a:blip r:embed="rId7">
              <a:alphaModFix/>
            </a:blip>
            <a:srcRect/>
            <a:stretch/>
          </p:blipFill>
          <p:spPr>
            <a:xfrm>
              <a:off x="2880981" y="1199476"/>
              <a:ext cx="106227" cy="143671"/>
            </a:xfrm>
            <a:prstGeom prst="rect">
              <a:avLst/>
            </a:prstGeom>
            <a:noFill/>
            <a:ln>
              <a:noFill/>
            </a:ln>
          </p:spPr>
        </p:pic>
        <p:pic>
          <p:nvPicPr>
            <p:cNvPr id="703" name="Google Shape;703;p24"/>
            <p:cNvPicPr preferRelativeResize="0"/>
            <p:nvPr/>
          </p:nvPicPr>
          <p:blipFill rotWithShape="1">
            <a:blip r:embed="rId8">
              <a:alphaModFix/>
            </a:blip>
            <a:srcRect/>
            <a:stretch/>
          </p:blipFill>
          <p:spPr>
            <a:xfrm>
              <a:off x="3009601" y="1199479"/>
              <a:ext cx="121577" cy="143671"/>
            </a:xfrm>
            <a:prstGeom prst="rect">
              <a:avLst/>
            </a:prstGeom>
            <a:noFill/>
            <a:ln>
              <a:noFill/>
            </a:ln>
          </p:spPr>
        </p:pic>
        <p:pic>
          <p:nvPicPr>
            <p:cNvPr id="704" name="Google Shape;704;p24"/>
            <p:cNvPicPr preferRelativeResize="0"/>
            <p:nvPr/>
          </p:nvPicPr>
          <p:blipFill rotWithShape="1">
            <a:blip r:embed="rId9">
              <a:alphaModFix/>
            </a:blip>
            <a:srcRect/>
            <a:stretch/>
          </p:blipFill>
          <p:spPr>
            <a:xfrm>
              <a:off x="3157874" y="1199474"/>
              <a:ext cx="136613" cy="217668"/>
            </a:xfrm>
            <a:prstGeom prst="rect">
              <a:avLst/>
            </a:prstGeom>
            <a:noFill/>
            <a:ln>
              <a:noFill/>
            </a:ln>
          </p:spPr>
        </p:pic>
        <p:pic>
          <p:nvPicPr>
            <p:cNvPr id="705" name="Google Shape;705;p24"/>
            <p:cNvPicPr preferRelativeResize="0"/>
            <p:nvPr/>
          </p:nvPicPr>
          <p:blipFill rotWithShape="1">
            <a:blip r:embed="rId10">
              <a:alphaModFix/>
            </a:blip>
            <a:srcRect/>
            <a:stretch/>
          </p:blipFill>
          <p:spPr>
            <a:xfrm>
              <a:off x="3316881" y="1199479"/>
              <a:ext cx="292865" cy="183889"/>
            </a:xfrm>
            <a:prstGeom prst="rect">
              <a:avLst/>
            </a:prstGeom>
            <a:noFill/>
            <a:ln>
              <a:noFill/>
            </a:ln>
          </p:spPr>
        </p:pic>
        <p:pic>
          <p:nvPicPr>
            <p:cNvPr id="706" name="Google Shape;706;p24"/>
            <p:cNvPicPr preferRelativeResize="0"/>
            <p:nvPr/>
          </p:nvPicPr>
          <p:blipFill rotWithShape="1">
            <a:blip r:embed="rId11">
              <a:alphaModFix/>
            </a:blip>
            <a:srcRect/>
            <a:stretch/>
          </p:blipFill>
          <p:spPr>
            <a:xfrm>
              <a:off x="3635202" y="1202234"/>
              <a:ext cx="125870" cy="138152"/>
            </a:xfrm>
            <a:prstGeom prst="rect">
              <a:avLst/>
            </a:prstGeom>
            <a:noFill/>
            <a:ln>
              <a:noFill/>
            </a:ln>
          </p:spPr>
        </p:pic>
      </p:grpSp>
      <p:grpSp>
        <p:nvGrpSpPr>
          <p:cNvPr id="707" name="Google Shape;707;p24"/>
          <p:cNvGrpSpPr/>
          <p:nvPr/>
        </p:nvGrpSpPr>
        <p:grpSpPr>
          <a:xfrm>
            <a:off x="3856520" y="1140223"/>
            <a:ext cx="312200" cy="243145"/>
            <a:chOff x="3856520" y="1140223"/>
            <a:chExt cx="312200" cy="243145"/>
          </a:xfrm>
        </p:grpSpPr>
        <p:pic>
          <p:nvPicPr>
            <p:cNvPr id="708" name="Google Shape;708;p24"/>
            <p:cNvPicPr preferRelativeResize="0"/>
            <p:nvPr/>
          </p:nvPicPr>
          <p:blipFill rotWithShape="1">
            <a:blip r:embed="rId12">
              <a:alphaModFix/>
            </a:blip>
            <a:srcRect/>
            <a:stretch/>
          </p:blipFill>
          <p:spPr>
            <a:xfrm>
              <a:off x="3856520" y="1202233"/>
              <a:ext cx="154738" cy="181135"/>
            </a:xfrm>
            <a:prstGeom prst="rect">
              <a:avLst/>
            </a:prstGeom>
            <a:noFill/>
            <a:ln>
              <a:noFill/>
            </a:ln>
          </p:spPr>
        </p:pic>
        <p:pic>
          <p:nvPicPr>
            <p:cNvPr id="709" name="Google Shape;709;p24"/>
            <p:cNvPicPr preferRelativeResize="0"/>
            <p:nvPr/>
          </p:nvPicPr>
          <p:blipFill rotWithShape="1">
            <a:blip r:embed="rId13">
              <a:alphaModFix/>
            </a:blip>
            <a:srcRect/>
            <a:stretch/>
          </p:blipFill>
          <p:spPr>
            <a:xfrm>
              <a:off x="4033332" y="1140223"/>
              <a:ext cx="135388" cy="200171"/>
            </a:xfrm>
            <a:prstGeom prst="rect">
              <a:avLst/>
            </a:prstGeom>
            <a:noFill/>
            <a:ln>
              <a:noFill/>
            </a:ln>
          </p:spPr>
        </p:pic>
      </p:grpSp>
      <p:sp>
        <p:nvSpPr>
          <p:cNvPr id="710" name="Google Shape;710;p24"/>
          <p:cNvSpPr txBox="1">
            <a:spLocks noGrp="1"/>
          </p:cNvSpPr>
          <p:nvPr>
            <p:ph type="title"/>
          </p:nvPr>
        </p:nvSpPr>
        <p:spPr>
          <a:xfrm>
            <a:off x="2908677" y="3400809"/>
            <a:ext cx="4758055" cy="1282065"/>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SzPts val="1400"/>
              <a:buNone/>
            </a:pPr>
            <a:r>
              <a:rPr lang="uk-UA"/>
              <a:t>Важливо</a:t>
            </a:r>
            <a:endParaRPr/>
          </a:p>
        </p:txBody>
      </p:sp>
      <p:sp>
        <p:nvSpPr>
          <p:cNvPr id="711" name="Google Shape;711;p24"/>
          <p:cNvSpPr txBox="1"/>
          <p:nvPr/>
        </p:nvSpPr>
        <p:spPr>
          <a:xfrm>
            <a:off x="2987208" y="4977455"/>
            <a:ext cx="15013172" cy="4067958"/>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uk-UA" sz="3200" b="1" i="0" u="none" strike="noStrike" cap="none">
                <a:solidFill>
                  <a:srgbClr val="FFDE17"/>
                </a:solidFill>
                <a:latin typeface="Roboto"/>
                <a:ea typeface="Roboto"/>
                <a:cs typeface="Roboto"/>
                <a:sym typeface="Roboto"/>
              </a:rPr>
              <a:t>1. </a:t>
            </a:r>
            <a:r>
              <a:rPr lang="uk-UA" sz="3200" b="0" i="0" u="none" strike="noStrike" cap="none">
                <a:solidFill>
                  <a:srgbClr val="6969BF"/>
                </a:solidFill>
                <a:latin typeface="Roboto"/>
                <a:ea typeface="Roboto"/>
                <a:cs typeface="Roboto"/>
                <a:sym typeface="Roboto"/>
              </a:rPr>
              <a:t>Земельні ділянки надаються в оренду не більше ніж на </a:t>
            </a:r>
            <a:r>
              <a:rPr lang="uk-UA" sz="3200" b="1" i="0" u="none" strike="noStrike" cap="none">
                <a:solidFill>
                  <a:srgbClr val="6969BF"/>
                </a:solidFill>
                <a:latin typeface="Roboto"/>
                <a:ea typeface="Roboto"/>
                <a:cs typeface="Roboto"/>
                <a:sym typeface="Roboto"/>
              </a:rPr>
              <a:t>один рік </a:t>
            </a:r>
            <a:r>
              <a:rPr lang="uk-UA" sz="3200" b="0" i="0" u="none" strike="noStrike" cap="none">
                <a:solidFill>
                  <a:srgbClr val="6969BF"/>
                </a:solidFill>
                <a:latin typeface="Roboto"/>
                <a:ea typeface="Roboto"/>
                <a:cs typeface="Roboto"/>
                <a:sym typeface="Roboto"/>
              </a:rPr>
              <a:t>і виключно для ведення товарного сільськогосподарського виробництва.</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uk-UA" sz="3200" b="1" i="0" u="none" strike="noStrike" cap="none">
                <a:solidFill>
                  <a:srgbClr val="FFDE17"/>
                </a:solidFill>
                <a:latin typeface="Roboto"/>
                <a:ea typeface="Roboto"/>
                <a:cs typeface="Roboto"/>
                <a:sym typeface="Roboto"/>
              </a:rPr>
              <a:t>2. </a:t>
            </a:r>
            <a:r>
              <a:rPr lang="uk-UA" sz="3200" b="0" i="0" u="none" strike="noStrike" cap="none">
                <a:solidFill>
                  <a:srgbClr val="6969BF"/>
                </a:solidFill>
                <a:latin typeface="Roboto"/>
                <a:ea typeface="Roboto"/>
                <a:cs typeface="Roboto"/>
                <a:sym typeface="Roboto"/>
              </a:rPr>
              <a:t>Договір оренди може передбачати передачу </a:t>
            </a:r>
            <a:r>
              <a:rPr lang="uk-UA" sz="3200" b="1" i="0" u="none" strike="noStrike" cap="none">
                <a:solidFill>
                  <a:srgbClr val="6969BF"/>
                </a:solidFill>
                <a:latin typeface="Roboto"/>
                <a:ea typeface="Roboto"/>
                <a:cs typeface="Roboto"/>
                <a:sym typeface="Roboto"/>
              </a:rPr>
              <a:t>декількох земельних ділянок </a:t>
            </a:r>
            <a:r>
              <a:rPr lang="uk-UA" sz="3200" b="0" i="0" u="none" strike="noStrike" cap="none">
                <a:solidFill>
                  <a:srgbClr val="6969BF"/>
                </a:solidFill>
                <a:latin typeface="Roboto"/>
                <a:ea typeface="Roboto"/>
                <a:cs typeface="Roboto"/>
                <a:sym typeface="Roboto"/>
              </a:rPr>
              <a:t>одним власником, розпорядником або користувачем.</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uk-UA" sz="3200" b="1" i="0" u="none" strike="noStrike" cap="none">
                <a:solidFill>
                  <a:srgbClr val="FFDE17"/>
                </a:solidFill>
                <a:latin typeface="Roboto"/>
                <a:ea typeface="Roboto"/>
                <a:cs typeface="Roboto"/>
                <a:sym typeface="Roboto"/>
              </a:rPr>
              <a:t>3. </a:t>
            </a:r>
            <a:r>
              <a:rPr lang="uk-UA" sz="3200" b="0" i="0" u="none" strike="noStrike" cap="none">
                <a:solidFill>
                  <a:srgbClr val="6969BF"/>
                </a:solidFill>
                <a:latin typeface="Roboto"/>
                <a:ea typeface="Roboto"/>
                <a:cs typeface="Roboto"/>
                <a:sym typeface="Roboto"/>
              </a:rPr>
              <a:t>Договір оренди </a:t>
            </a:r>
            <a:r>
              <a:rPr lang="uk-UA" sz="3200" b="1" i="0" u="none" strike="noStrike" cap="none">
                <a:solidFill>
                  <a:srgbClr val="6969BF"/>
                </a:solidFill>
                <a:latin typeface="Roboto"/>
                <a:ea typeface="Roboto"/>
                <a:cs typeface="Roboto"/>
                <a:sym typeface="Roboto"/>
              </a:rPr>
              <a:t>не може бути поновлений</a:t>
            </a:r>
            <a:r>
              <a:rPr lang="uk-UA" sz="3200" b="0" i="0" u="none" strike="noStrike" cap="none">
                <a:solidFill>
                  <a:srgbClr val="6969BF"/>
                </a:solidFill>
                <a:latin typeface="Roboto"/>
                <a:ea typeface="Roboto"/>
                <a:cs typeface="Roboto"/>
                <a:sym typeface="Roboto"/>
              </a:rPr>
              <a:t>, укладений </a:t>
            </a:r>
            <a:r>
              <a:rPr lang="uk-UA" sz="3200" b="1" i="0" u="none" strike="noStrike" cap="none">
                <a:solidFill>
                  <a:srgbClr val="6969BF"/>
                </a:solidFill>
                <a:latin typeface="Roboto"/>
                <a:ea typeface="Roboto"/>
                <a:cs typeface="Roboto"/>
                <a:sym typeface="Roboto"/>
              </a:rPr>
              <a:t>на новий строк </a:t>
            </a:r>
            <a:r>
              <a:rPr lang="uk-UA" sz="3200" b="0" i="0" u="none" strike="noStrike" cap="none">
                <a:solidFill>
                  <a:srgbClr val="6969BF"/>
                </a:solidFill>
                <a:latin typeface="Roboto"/>
                <a:ea typeface="Roboto"/>
                <a:cs typeface="Roboto"/>
                <a:sym typeface="Roboto"/>
              </a:rPr>
              <a:t>і припиняється зі спливом строку, на який його укладено.</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3200"/>
              <a:buFont typeface="Arial"/>
              <a:buNone/>
            </a:pPr>
            <a:r>
              <a:rPr lang="uk-UA" sz="3200" b="1" i="0" u="none" strike="noStrike" cap="none">
                <a:solidFill>
                  <a:srgbClr val="FFDE17"/>
                </a:solidFill>
                <a:latin typeface="Roboto"/>
                <a:ea typeface="Roboto"/>
                <a:cs typeface="Roboto"/>
                <a:sym typeface="Roboto"/>
              </a:rPr>
              <a:t>4. </a:t>
            </a:r>
            <a:r>
              <a:rPr lang="uk-UA" sz="3200" b="0" i="0" u="none" strike="noStrike" cap="none">
                <a:solidFill>
                  <a:srgbClr val="6969BF"/>
                </a:solidFill>
                <a:latin typeface="Roboto"/>
                <a:ea typeface="Roboto"/>
                <a:cs typeface="Roboto"/>
                <a:sym typeface="Roboto"/>
              </a:rPr>
              <a:t>Договір оренди землі укладається </a:t>
            </a:r>
            <a:r>
              <a:rPr lang="uk-UA" sz="3200" b="1" i="0" u="none" strike="noStrike" cap="none">
                <a:solidFill>
                  <a:srgbClr val="6969BF"/>
                </a:solidFill>
                <a:latin typeface="Roboto"/>
                <a:ea typeface="Roboto"/>
                <a:cs typeface="Roboto"/>
                <a:sym typeface="Roboto"/>
              </a:rPr>
              <a:t>в електронній формі</a:t>
            </a:r>
            <a:r>
              <a:rPr lang="uk-UA" sz="3200" b="0" i="0" u="none" strike="noStrike" cap="none">
                <a:solidFill>
                  <a:srgbClr val="6969BF"/>
                </a:solidFill>
                <a:latin typeface="Roboto"/>
                <a:ea typeface="Roboto"/>
                <a:cs typeface="Roboto"/>
                <a:sym typeface="Roboto"/>
              </a:rPr>
              <a:t>.</a:t>
            </a:r>
            <a:endParaRPr sz="1400" b="0" i="0" u="none" strike="noStrike" cap="none">
              <a:solidFill>
                <a:srgbClr val="000000"/>
              </a:solidFill>
              <a:latin typeface="Arial"/>
              <a:ea typeface="Arial"/>
              <a:cs typeface="Arial"/>
              <a:sym typeface="Arial"/>
            </a:endParaRPr>
          </a:p>
          <a:p>
            <a:pPr marL="12700" marR="5080" lvl="0" indent="0" algn="l" rtl="0">
              <a:lnSpc>
                <a:spcPct val="121224"/>
              </a:lnSpc>
              <a:spcBef>
                <a:spcPts val="100"/>
              </a:spcBef>
              <a:spcAft>
                <a:spcPts val="0"/>
              </a:spcAft>
              <a:buClr>
                <a:srgbClr val="000000"/>
              </a:buClr>
              <a:buSzPts val="3200"/>
              <a:buFont typeface="Arial"/>
              <a:buNone/>
            </a:pPr>
            <a:endParaRPr sz="3200" b="0" i="0" u="none" strike="noStrike" cap="none">
              <a:solidFill>
                <a:srgbClr val="000000"/>
              </a:solidFill>
              <a:latin typeface="Roboto"/>
              <a:ea typeface="Roboto"/>
              <a:cs typeface="Roboto"/>
              <a:sym typeface="Roboto"/>
            </a:endParaRPr>
          </a:p>
        </p:txBody>
      </p:sp>
      <p:sp>
        <p:nvSpPr>
          <p:cNvPr id="712" name="Google Shape;712;p24"/>
          <p:cNvSpPr/>
          <p:nvPr/>
        </p:nvSpPr>
        <p:spPr>
          <a:xfrm>
            <a:off x="2659604" y="3675280"/>
            <a:ext cx="20955" cy="4859020"/>
          </a:xfrm>
          <a:custGeom>
            <a:avLst/>
            <a:gdLst/>
            <a:ahLst/>
            <a:cxnLst/>
            <a:rect l="l" t="t" r="r" b="b"/>
            <a:pathLst>
              <a:path w="20955" h="4859020" extrusionOk="0">
                <a:moveTo>
                  <a:pt x="20941" y="0"/>
                </a:moveTo>
                <a:lnTo>
                  <a:pt x="0" y="0"/>
                </a:lnTo>
                <a:lnTo>
                  <a:pt x="0" y="4858490"/>
                </a:lnTo>
                <a:lnTo>
                  <a:pt x="20941" y="4858490"/>
                </a:lnTo>
                <a:lnTo>
                  <a:pt x="2094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3" name="Google Shape;713;p24"/>
          <p:cNvSpPr/>
          <p:nvPr/>
        </p:nvSpPr>
        <p:spPr>
          <a:xfrm>
            <a:off x="15337310" y="4316631"/>
            <a:ext cx="434340" cy="434340"/>
          </a:xfrm>
          <a:custGeom>
            <a:avLst/>
            <a:gdLst/>
            <a:ahLst/>
            <a:cxnLst/>
            <a:rect l="l" t="t" r="r" b="b"/>
            <a:pathLst>
              <a:path w="434340" h="434340" extrusionOk="0">
                <a:moveTo>
                  <a:pt x="203072" y="0"/>
                </a:moveTo>
                <a:lnTo>
                  <a:pt x="153667" y="8941"/>
                </a:lnTo>
                <a:lnTo>
                  <a:pt x="109028" y="28219"/>
                </a:lnTo>
                <a:lnTo>
                  <a:pt x="70375" y="56444"/>
                </a:lnTo>
                <a:lnTo>
                  <a:pt x="38927" y="92230"/>
                </a:lnTo>
                <a:lnTo>
                  <a:pt x="15902" y="134190"/>
                </a:lnTo>
                <a:lnTo>
                  <a:pt x="2520" y="180936"/>
                </a:lnTo>
                <a:lnTo>
                  <a:pt x="0" y="231081"/>
                </a:lnTo>
                <a:lnTo>
                  <a:pt x="8941" y="280487"/>
                </a:lnTo>
                <a:lnTo>
                  <a:pt x="28219" y="325125"/>
                </a:lnTo>
                <a:lnTo>
                  <a:pt x="56444" y="363778"/>
                </a:lnTo>
                <a:lnTo>
                  <a:pt x="92230" y="395226"/>
                </a:lnTo>
                <a:lnTo>
                  <a:pt x="134190" y="418251"/>
                </a:lnTo>
                <a:lnTo>
                  <a:pt x="180936" y="431633"/>
                </a:lnTo>
                <a:lnTo>
                  <a:pt x="231081" y="434154"/>
                </a:lnTo>
                <a:lnTo>
                  <a:pt x="280483" y="425212"/>
                </a:lnTo>
                <a:lnTo>
                  <a:pt x="325120" y="405935"/>
                </a:lnTo>
                <a:lnTo>
                  <a:pt x="363773" y="377709"/>
                </a:lnTo>
                <a:lnTo>
                  <a:pt x="395223" y="341923"/>
                </a:lnTo>
                <a:lnTo>
                  <a:pt x="418249" y="299963"/>
                </a:lnTo>
                <a:lnTo>
                  <a:pt x="431633" y="253217"/>
                </a:lnTo>
                <a:lnTo>
                  <a:pt x="434154" y="203072"/>
                </a:lnTo>
                <a:lnTo>
                  <a:pt x="425211" y="153667"/>
                </a:lnTo>
                <a:lnTo>
                  <a:pt x="405933" y="109030"/>
                </a:lnTo>
                <a:lnTo>
                  <a:pt x="377706" y="70379"/>
                </a:lnTo>
                <a:lnTo>
                  <a:pt x="341918" y="38932"/>
                </a:lnTo>
                <a:lnTo>
                  <a:pt x="299958" y="15907"/>
                </a:lnTo>
                <a:lnTo>
                  <a:pt x="253214" y="2524"/>
                </a:lnTo>
                <a:lnTo>
                  <a:pt x="20307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714" name="Google Shape;714;p24"/>
          <p:cNvGrpSpPr/>
          <p:nvPr/>
        </p:nvGrpSpPr>
        <p:grpSpPr>
          <a:xfrm>
            <a:off x="14838245" y="-483074"/>
            <a:ext cx="5294395" cy="5256922"/>
            <a:chOff x="13978632" y="2229667"/>
            <a:chExt cx="6125467" cy="6355199"/>
          </a:xfrm>
        </p:grpSpPr>
        <p:sp>
          <p:nvSpPr>
            <p:cNvPr id="715" name="Google Shape;715;p24"/>
            <p:cNvSpPr/>
            <p:nvPr/>
          </p:nvSpPr>
          <p:spPr>
            <a:xfrm>
              <a:off x="14319261" y="7259252"/>
              <a:ext cx="643890" cy="643890"/>
            </a:xfrm>
            <a:custGeom>
              <a:avLst/>
              <a:gdLst/>
              <a:ahLst/>
              <a:cxnLst/>
              <a:rect l="l" t="t" r="r" b="b"/>
              <a:pathLst>
                <a:path w="643890" h="643890" extrusionOk="0">
                  <a:moveTo>
                    <a:pt x="301111" y="0"/>
                  </a:moveTo>
                  <a:lnTo>
                    <a:pt x="253772" y="6557"/>
                  </a:lnTo>
                  <a:lnTo>
                    <a:pt x="209029" y="19624"/>
                  </a:lnTo>
                  <a:lnTo>
                    <a:pt x="167348" y="38668"/>
                  </a:lnTo>
                  <a:lnTo>
                    <a:pt x="129193" y="63161"/>
                  </a:lnTo>
                  <a:lnTo>
                    <a:pt x="95032" y="92573"/>
                  </a:lnTo>
                  <a:lnTo>
                    <a:pt x="65329" y="126372"/>
                  </a:lnTo>
                  <a:lnTo>
                    <a:pt x="40551" y="164029"/>
                  </a:lnTo>
                  <a:lnTo>
                    <a:pt x="21163" y="205015"/>
                  </a:lnTo>
                  <a:lnTo>
                    <a:pt x="7631" y="248798"/>
                  </a:lnTo>
                  <a:lnTo>
                    <a:pt x="422" y="294849"/>
                  </a:lnTo>
                  <a:lnTo>
                    <a:pt x="0" y="342638"/>
                  </a:lnTo>
                  <a:lnTo>
                    <a:pt x="6560" y="389977"/>
                  </a:lnTo>
                  <a:lnTo>
                    <a:pt x="19628" y="434720"/>
                  </a:lnTo>
                  <a:lnTo>
                    <a:pt x="38673" y="476401"/>
                  </a:lnTo>
                  <a:lnTo>
                    <a:pt x="63166" y="514556"/>
                  </a:lnTo>
                  <a:lnTo>
                    <a:pt x="92577" y="548717"/>
                  </a:lnTo>
                  <a:lnTo>
                    <a:pt x="126376" y="578420"/>
                  </a:lnTo>
                  <a:lnTo>
                    <a:pt x="164032" y="603198"/>
                  </a:lnTo>
                  <a:lnTo>
                    <a:pt x="205017" y="622586"/>
                  </a:lnTo>
                  <a:lnTo>
                    <a:pt x="248799" y="636118"/>
                  </a:lnTo>
                  <a:lnTo>
                    <a:pt x="294850" y="643327"/>
                  </a:lnTo>
                  <a:lnTo>
                    <a:pt x="342638" y="643750"/>
                  </a:lnTo>
                  <a:lnTo>
                    <a:pt x="389977" y="637189"/>
                  </a:lnTo>
                  <a:lnTo>
                    <a:pt x="434720" y="624121"/>
                  </a:lnTo>
                  <a:lnTo>
                    <a:pt x="476401" y="605076"/>
                  </a:lnTo>
                  <a:lnTo>
                    <a:pt x="514556" y="580583"/>
                  </a:lnTo>
                  <a:lnTo>
                    <a:pt x="548717" y="551172"/>
                  </a:lnTo>
                  <a:lnTo>
                    <a:pt x="578420" y="517374"/>
                  </a:lnTo>
                  <a:lnTo>
                    <a:pt x="603198" y="479717"/>
                  </a:lnTo>
                  <a:lnTo>
                    <a:pt x="622586" y="438733"/>
                  </a:lnTo>
                  <a:lnTo>
                    <a:pt x="636118" y="394950"/>
                  </a:lnTo>
                  <a:lnTo>
                    <a:pt x="643327" y="348899"/>
                  </a:lnTo>
                  <a:lnTo>
                    <a:pt x="643750" y="301111"/>
                  </a:lnTo>
                  <a:lnTo>
                    <a:pt x="637189" y="253772"/>
                  </a:lnTo>
                  <a:lnTo>
                    <a:pt x="624121" y="209029"/>
                  </a:lnTo>
                  <a:lnTo>
                    <a:pt x="605076" y="167348"/>
                  </a:lnTo>
                  <a:lnTo>
                    <a:pt x="580583" y="129193"/>
                  </a:lnTo>
                  <a:lnTo>
                    <a:pt x="551172" y="95032"/>
                  </a:lnTo>
                  <a:lnTo>
                    <a:pt x="517374" y="65329"/>
                  </a:lnTo>
                  <a:lnTo>
                    <a:pt x="479717" y="40551"/>
                  </a:lnTo>
                  <a:lnTo>
                    <a:pt x="438733" y="21163"/>
                  </a:lnTo>
                  <a:lnTo>
                    <a:pt x="394950" y="7631"/>
                  </a:lnTo>
                  <a:lnTo>
                    <a:pt x="348899" y="422"/>
                  </a:lnTo>
                  <a:lnTo>
                    <a:pt x="30111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6" name="Google Shape;716;p24"/>
            <p:cNvSpPr/>
            <p:nvPr/>
          </p:nvSpPr>
          <p:spPr>
            <a:xfrm>
              <a:off x="15440463" y="5898027"/>
              <a:ext cx="434340" cy="434340"/>
            </a:xfrm>
            <a:custGeom>
              <a:avLst/>
              <a:gdLst/>
              <a:ahLst/>
              <a:cxnLst/>
              <a:rect l="l" t="t" r="r" b="b"/>
              <a:pathLst>
                <a:path w="434340" h="434339" extrusionOk="0">
                  <a:moveTo>
                    <a:pt x="203072" y="0"/>
                  </a:moveTo>
                  <a:lnTo>
                    <a:pt x="153670" y="8941"/>
                  </a:lnTo>
                  <a:lnTo>
                    <a:pt x="109033" y="28219"/>
                  </a:lnTo>
                  <a:lnTo>
                    <a:pt x="70380" y="56444"/>
                  </a:lnTo>
                  <a:lnTo>
                    <a:pt x="38930" y="92230"/>
                  </a:lnTo>
                  <a:lnTo>
                    <a:pt x="15904" y="134190"/>
                  </a:lnTo>
                  <a:lnTo>
                    <a:pt x="2521" y="180936"/>
                  </a:lnTo>
                  <a:lnTo>
                    <a:pt x="0" y="231081"/>
                  </a:lnTo>
                  <a:lnTo>
                    <a:pt x="8942" y="280487"/>
                  </a:lnTo>
                  <a:lnTo>
                    <a:pt x="28221" y="325125"/>
                  </a:lnTo>
                  <a:lnTo>
                    <a:pt x="56447" y="363778"/>
                  </a:lnTo>
                  <a:lnTo>
                    <a:pt x="92235" y="395226"/>
                  </a:lnTo>
                  <a:lnTo>
                    <a:pt x="134195" y="418251"/>
                  </a:lnTo>
                  <a:lnTo>
                    <a:pt x="180940" y="431633"/>
                  </a:lnTo>
                  <a:lnTo>
                    <a:pt x="231081" y="434154"/>
                  </a:lnTo>
                  <a:lnTo>
                    <a:pt x="280487" y="425209"/>
                  </a:lnTo>
                  <a:lnTo>
                    <a:pt x="325125" y="405930"/>
                  </a:lnTo>
                  <a:lnTo>
                    <a:pt x="363778" y="377705"/>
                  </a:lnTo>
                  <a:lnTo>
                    <a:pt x="395226" y="341920"/>
                  </a:lnTo>
                  <a:lnTo>
                    <a:pt x="418251" y="299961"/>
                  </a:lnTo>
                  <a:lnTo>
                    <a:pt x="431633" y="253216"/>
                  </a:lnTo>
                  <a:lnTo>
                    <a:pt x="434154" y="203072"/>
                  </a:lnTo>
                  <a:lnTo>
                    <a:pt x="425212" y="153667"/>
                  </a:lnTo>
                  <a:lnTo>
                    <a:pt x="405935" y="109028"/>
                  </a:lnTo>
                  <a:lnTo>
                    <a:pt x="377709" y="70375"/>
                  </a:lnTo>
                  <a:lnTo>
                    <a:pt x="341923" y="38927"/>
                  </a:lnTo>
                  <a:lnTo>
                    <a:pt x="299963" y="15902"/>
                  </a:lnTo>
                  <a:lnTo>
                    <a:pt x="253217" y="2520"/>
                  </a:lnTo>
                  <a:lnTo>
                    <a:pt x="20307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7" name="Google Shape;717;p24"/>
            <p:cNvSpPr/>
            <p:nvPr/>
          </p:nvSpPr>
          <p:spPr>
            <a:xfrm>
              <a:off x="14624215" y="6695928"/>
              <a:ext cx="434340" cy="434340"/>
            </a:xfrm>
            <a:custGeom>
              <a:avLst/>
              <a:gdLst/>
              <a:ahLst/>
              <a:cxnLst/>
              <a:rect l="l" t="t" r="r" b="b"/>
              <a:pathLst>
                <a:path w="434340" h="434340" extrusionOk="0">
                  <a:moveTo>
                    <a:pt x="203072" y="0"/>
                  </a:moveTo>
                  <a:lnTo>
                    <a:pt x="153667" y="8945"/>
                  </a:lnTo>
                  <a:lnTo>
                    <a:pt x="109028" y="28225"/>
                  </a:lnTo>
                  <a:lnTo>
                    <a:pt x="70375" y="56453"/>
                  </a:lnTo>
                  <a:lnTo>
                    <a:pt x="38927" y="92240"/>
                  </a:lnTo>
                  <a:lnTo>
                    <a:pt x="15902" y="134201"/>
                  </a:lnTo>
                  <a:lnTo>
                    <a:pt x="2520" y="180947"/>
                  </a:lnTo>
                  <a:lnTo>
                    <a:pt x="0" y="231092"/>
                  </a:lnTo>
                  <a:lnTo>
                    <a:pt x="8941" y="280497"/>
                  </a:lnTo>
                  <a:lnTo>
                    <a:pt x="28219" y="325135"/>
                  </a:lnTo>
                  <a:lnTo>
                    <a:pt x="56444" y="363788"/>
                  </a:lnTo>
                  <a:lnTo>
                    <a:pt x="92230" y="395235"/>
                  </a:lnTo>
                  <a:lnTo>
                    <a:pt x="134190" y="418257"/>
                  </a:lnTo>
                  <a:lnTo>
                    <a:pt x="180936" y="431637"/>
                  </a:lnTo>
                  <a:lnTo>
                    <a:pt x="231081" y="434154"/>
                  </a:lnTo>
                  <a:lnTo>
                    <a:pt x="280487" y="425212"/>
                  </a:lnTo>
                  <a:lnTo>
                    <a:pt x="325125" y="405937"/>
                  </a:lnTo>
                  <a:lnTo>
                    <a:pt x="363778" y="377713"/>
                  </a:lnTo>
                  <a:lnTo>
                    <a:pt x="395226" y="341929"/>
                  </a:lnTo>
                  <a:lnTo>
                    <a:pt x="418251" y="299971"/>
                  </a:lnTo>
                  <a:lnTo>
                    <a:pt x="431633" y="253227"/>
                  </a:lnTo>
                  <a:lnTo>
                    <a:pt x="434154" y="203082"/>
                  </a:lnTo>
                  <a:lnTo>
                    <a:pt x="425211" y="153677"/>
                  </a:lnTo>
                  <a:lnTo>
                    <a:pt x="405933" y="109039"/>
                  </a:lnTo>
                  <a:lnTo>
                    <a:pt x="377706" y="70385"/>
                  </a:lnTo>
                  <a:lnTo>
                    <a:pt x="341918" y="38936"/>
                  </a:lnTo>
                  <a:lnTo>
                    <a:pt x="299958" y="15909"/>
                  </a:lnTo>
                  <a:lnTo>
                    <a:pt x="253214" y="2524"/>
                  </a:lnTo>
                  <a:lnTo>
                    <a:pt x="203072"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8" name="Google Shape;718;p24"/>
            <p:cNvSpPr/>
            <p:nvPr/>
          </p:nvSpPr>
          <p:spPr>
            <a:xfrm>
              <a:off x="17195254" y="7597787"/>
              <a:ext cx="740410" cy="740410"/>
            </a:xfrm>
            <a:custGeom>
              <a:avLst/>
              <a:gdLst/>
              <a:ahLst/>
              <a:cxnLst/>
              <a:rect l="l" t="t" r="r" b="b"/>
              <a:pathLst>
                <a:path w="740409" h="740409" extrusionOk="0">
                  <a:moveTo>
                    <a:pt x="392654" y="0"/>
                  </a:moveTo>
                  <a:lnTo>
                    <a:pt x="346078" y="112"/>
                  </a:lnTo>
                  <a:lnTo>
                    <a:pt x="299875" y="5987"/>
                  </a:lnTo>
                  <a:lnTo>
                    <a:pt x="255748" y="17283"/>
                  </a:lnTo>
                  <a:lnTo>
                    <a:pt x="214021" y="33630"/>
                  </a:lnTo>
                  <a:lnTo>
                    <a:pt x="175019" y="54660"/>
                  </a:lnTo>
                  <a:lnTo>
                    <a:pt x="139066" y="80004"/>
                  </a:lnTo>
                  <a:lnTo>
                    <a:pt x="106486" y="109292"/>
                  </a:lnTo>
                  <a:lnTo>
                    <a:pt x="77604" y="142157"/>
                  </a:lnTo>
                  <a:lnTo>
                    <a:pt x="52743" y="178229"/>
                  </a:lnTo>
                  <a:lnTo>
                    <a:pt x="32228" y="217139"/>
                  </a:lnTo>
                  <a:lnTo>
                    <a:pt x="16383" y="258518"/>
                  </a:lnTo>
                  <a:lnTo>
                    <a:pt x="5532" y="301999"/>
                  </a:lnTo>
                  <a:lnTo>
                    <a:pt x="0" y="347211"/>
                  </a:lnTo>
                  <a:lnTo>
                    <a:pt x="110" y="393786"/>
                  </a:lnTo>
                  <a:lnTo>
                    <a:pt x="5985" y="439991"/>
                  </a:lnTo>
                  <a:lnTo>
                    <a:pt x="17282" y="484120"/>
                  </a:lnTo>
                  <a:lnTo>
                    <a:pt x="33629" y="525849"/>
                  </a:lnTo>
                  <a:lnTo>
                    <a:pt x="54660" y="564852"/>
                  </a:lnTo>
                  <a:lnTo>
                    <a:pt x="80005" y="600805"/>
                  </a:lnTo>
                  <a:lnTo>
                    <a:pt x="109295" y="633386"/>
                  </a:lnTo>
                  <a:lnTo>
                    <a:pt x="142161" y="662268"/>
                  </a:lnTo>
                  <a:lnTo>
                    <a:pt x="178234" y="687129"/>
                  </a:lnTo>
                  <a:lnTo>
                    <a:pt x="217145" y="707643"/>
                  </a:lnTo>
                  <a:lnTo>
                    <a:pt x="258525" y="723487"/>
                  </a:lnTo>
                  <a:lnTo>
                    <a:pt x="302006" y="734336"/>
                  </a:lnTo>
                  <a:lnTo>
                    <a:pt x="347219" y="739867"/>
                  </a:lnTo>
                  <a:lnTo>
                    <a:pt x="393794" y="739754"/>
                  </a:lnTo>
                  <a:lnTo>
                    <a:pt x="439998" y="733881"/>
                  </a:lnTo>
                  <a:lnTo>
                    <a:pt x="484125" y="722587"/>
                  </a:lnTo>
                  <a:lnTo>
                    <a:pt x="525851" y="706240"/>
                  </a:lnTo>
                  <a:lnTo>
                    <a:pt x="564853" y="685211"/>
                  </a:lnTo>
                  <a:lnTo>
                    <a:pt x="600806" y="659867"/>
                  </a:lnTo>
                  <a:lnTo>
                    <a:pt x="633385" y="630578"/>
                  </a:lnTo>
                  <a:lnTo>
                    <a:pt x="662267" y="597713"/>
                  </a:lnTo>
                  <a:lnTo>
                    <a:pt x="687127" y="561640"/>
                  </a:lnTo>
                  <a:lnTo>
                    <a:pt x="707641" y="522730"/>
                  </a:lnTo>
                  <a:lnTo>
                    <a:pt x="723485" y="481349"/>
                  </a:lnTo>
                  <a:lnTo>
                    <a:pt x="734334" y="437868"/>
                  </a:lnTo>
                  <a:lnTo>
                    <a:pt x="739865" y="392656"/>
                  </a:lnTo>
                  <a:lnTo>
                    <a:pt x="739752" y="346080"/>
                  </a:lnTo>
                  <a:lnTo>
                    <a:pt x="733879" y="299877"/>
                  </a:lnTo>
                  <a:lnTo>
                    <a:pt x="722585" y="255749"/>
                  </a:lnTo>
                  <a:lnTo>
                    <a:pt x="706238" y="214022"/>
                  </a:lnTo>
                  <a:lnTo>
                    <a:pt x="685209" y="175019"/>
                  </a:lnTo>
                  <a:lnTo>
                    <a:pt x="659865" y="139065"/>
                  </a:lnTo>
                  <a:lnTo>
                    <a:pt x="630576" y="106485"/>
                  </a:lnTo>
                  <a:lnTo>
                    <a:pt x="597711" y="77602"/>
                  </a:lnTo>
                  <a:lnTo>
                    <a:pt x="561638" y="52740"/>
                  </a:lnTo>
                  <a:lnTo>
                    <a:pt x="522727" y="32225"/>
                  </a:lnTo>
                  <a:lnTo>
                    <a:pt x="481347" y="16380"/>
                  </a:lnTo>
                  <a:lnTo>
                    <a:pt x="437866" y="5530"/>
                  </a:lnTo>
                  <a:lnTo>
                    <a:pt x="392654"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719" name="Google Shape;719;p24"/>
            <p:cNvPicPr preferRelativeResize="0"/>
            <p:nvPr/>
          </p:nvPicPr>
          <p:blipFill rotWithShape="1">
            <a:blip r:embed="rId14">
              <a:alphaModFix/>
            </a:blip>
            <a:srcRect/>
            <a:stretch/>
          </p:blipFill>
          <p:spPr>
            <a:xfrm>
              <a:off x="13978632" y="2229667"/>
              <a:ext cx="6125467" cy="6355199"/>
            </a:xfrm>
            <a:prstGeom prst="rect">
              <a:avLst/>
            </a:prstGeom>
            <a:noFill/>
            <a:ln>
              <a:noFill/>
            </a:ln>
          </p:spPr>
        </p:pic>
      </p:grpSp>
      <p:grpSp>
        <p:nvGrpSpPr>
          <p:cNvPr id="720" name="Google Shape;720;p24"/>
          <p:cNvGrpSpPr/>
          <p:nvPr/>
        </p:nvGrpSpPr>
        <p:grpSpPr>
          <a:xfrm>
            <a:off x="15839399" y="5235"/>
            <a:ext cx="3204210" cy="1150620"/>
            <a:chOff x="15839399" y="5235"/>
            <a:chExt cx="3204210" cy="1150620"/>
          </a:xfrm>
        </p:grpSpPr>
        <p:sp>
          <p:nvSpPr>
            <p:cNvPr id="721" name="Google Shape;721;p24"/>
            <p:cNvSpPr/>
            <p:nvPr/>
          </p:nvSpPr>
          <p:spPr>
            <a:xfrm>
              <a:off x="15839399" y="5235"/>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722" name="Google Shape;722;p24"/>
            <p:cNvPicPr preferRelativeResize="0"/>
            <p:nvPr/>
          </p:nvPicPr>
          <p:blipFill rotWithShape="1">
            <a:blip r:embed="rId15">
              <a:alphaModFix/>
            </a:blip>
            <a:srcRect/>
            <a:stretch/>
          </p:blipFill>
          <p:spPr>
            <a:xfrm>
              <a:off x="15985995" y="37653"/>
              <a:ext cx="2847977" cy="1058532"/>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25"/>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F6F6F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728" name="Google Shape;728;p25"/>
          <p:cNvPicPr preferRelativeResize="0"/>
          <p:nvPr/>
        </p:nvPicPr>
        <p:blipFill rotWithShape="1">
          <a:blip r:embed="rId3">
            <a:alphaModFix/>
          </a:blip>
          <a:srcRect/>
          <a:stretch/>
        </p:blipFill>
        <p:spPr>
          <a:xfrm>
            <a:off x="698498" y="542999"/>
            <a:ext cx="1769950" cy="1225505"/>
          </a:xfrm>
          <a:prstGeom prst="rect">
            <a:avLst/>
          </a:prstGeom>
          <a:noFill/>
          <a:ln>
            <a:noFill/>
          </a:ln>
        </p:spPr>
      </p:pic>
      <p:sp>
        <p:nvSpPr>
          <p:cNvPr id="729" name="Google Shape;729;p25"/>
          <p:cNvSpPr/>
          <p:nvPr/>
        </p:nvSpPr>
        <p:spPr>
          <a:xfrm>
            <a:off x="2682621" y="592553"/>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730" name="Google Shape;730;p25"/>
          <p:cNvGrpSpPr/>
          <p:nvPr/>
        </p:nvGrpSpPr>
        <p:grpSpPr>
          <a:xfrm>
            <a:off x="2888962" y="818658"/>
            <a:ext cx="421398" cy="260646"/>
            <a:chOff x="2888962" y="818658"/>
            <a:chExt cx="421398" cy="260646"/>
          </a:xfrm>
        </p:grpSpPr>
        <p:pic>
          <p:nvPicPr>
            <p:cNvPr id="731" name="Google Shape;731;p25"/>
            <p:cNvPicPr preferRelativeResize="0"/>
            <p:nvPr/>
          </p:nvPicPr>
          <p:blipFill rotWithShape="1">
            <a:blip r:embed="rId4">
              <a:alphaModFix/>
            </a:blip>
            <a:srcRect/>
            <a:stretch/>
          </p:blipFill>
          <p:spPr>
            <a:xfrm>
              <a:off x="2888962" y="818658"/>
              <a:ext cx="361008" cy="260646"/>
            </a:xfrm>
            <a:prstGeom prst="rect">
              <a:avLst/>
            </a:prstGeom>
            <a:noFill/>
            <a:ln>
              <a:noFill/>
            </a:ln>
          </p:spPr>
        </p:pic>
        <p:sp>
          <p:nvSpPr>
            <p:cNvPr id="732" name="Google Shape;732;p25"/>
            <p:cNvSpPr/>
            <p:nvPr/>
          </p:nvSpPr>
          <p:spPr>
            <a:xfrm>
              <a:off x="3275435"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733" name="Google Shape;733;p25"/>
          <p:cNvGrpSpPr/>
          <p:nvPr/>
        </p:nvGrpSpPr>
        <p:grpSpPr>
          <a:xfrm>
            <a:off x="3275431" y="895415"/>
            <a:ext cx="336674" cy="143671"/>
            <a:chOff x="3275431" y="895415"/>
            <a:chExt cx="336674" cy="143671"/>
          </a:xfrm>
        </p:grpSpPr>
        <p:sp>
          <p:nvSpPr>
            <p:cNvPr id="734" name="Google Shape;734;p25"/>
            <p:cNvSpPr/>
            <p:nvPr/>
          </p:nvSpPr>
          <p:spPr>
            <a:xfrm>
              <a:off x="3275431" y="897870"/>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735" name="Google Shape;735;p25"/>
            <p:cNvPicPr preferRelativeResize="0"/>
            <p:nvPr/>
          </p:nvPicPr>
          <p:blipFill rotWithShape="1">
            <a:blip r:embed="rId5">
              <a:alphaModFix/>
            </a:blip>
            <a:srcRect/>
            <a:stretch/>
          </p:blipFill>
          <p:spPr>
            <a:xfrm>
              <a:off x="3428918" y="895415"/>
              <a:ext cx="121566" cy="143671"/>
            </a:xfrm>
            <a:prstGeom prst="rect">
              <a:avLst/>
            </a:prstGeom>
            <a:noFill/>
            <a:ln>
              <a:noFill/>
            </a:ln>
          </p:spPr>
        </p:pic>
        <p:sp>
          <p:nvSpPr>
            <p:cNvPr id="736" name="Google Shape;736;p25"/>
            <p:cNvSpPr/>
            <p:nvPr/>
          </p:nvSpPr>
          <p:spPr>
            <a:xfrm>
              <a:off x="3577180"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737" name="Google Shape;737;p25"/>
          <p:cNvSpPr/>
          <p:nvPr/>
        </p:nvSpPr>
        <p:spPr>
          <a:xfrm>
            <a:off x="3577171" y="897870"/>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738" name="Google Shape;738;p25"/>
          <p:cNvGrpSpPr/>
          <p:nvPr/>
        </p:nvGrpSpPr>
        <p:grpSpPr>
          <a:xfrm>
            <a:off x="3737406" y="897870"/>
            <a:ext cx="269845" cy="138453"/>
            <a:chOff x="3737406" y="897870"/>
            <a:chExt cx="269845" cy="138453"/>
          </a:xfrm>
        </p:grpSpPr>
        <p:sp>
          <p:nvSpPr>
            <p:cNvPr id="739" name="Google Shape;739;p25"/>
            <p:cNvSpPr/>
            <p:nvPr/>
          </p:nvSpPr>
          <p:spPr>
            <a:xfrm>
              <a:off x="3737406" y="897870"/>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740" name="Google Shape;740;p25"/>
            <p:cNvPicPr preferRelativeResize="0"/>
            <p:nvPr/>
          </p:nvPicPr>
          <p:blipFill rotWithShape="1">
            <a:blip r:embed="rId6">
              <a:alphaModFix/>
            </a:blip>
            <a:srcRect/>
            <a:stretch/>
          </p:blipFill>
          <p:spPr>
            <a:xfrm>
              <a:off x="3891517" y="898171"/>
              <a:ext cx="115734" cy="138152"/>
            </a:xfrm>
            <a:prstGeom prst="rect">
              <a:avLst/>
            </a:prstGeom>
            <a:noFill/>
            <a:ln>
              <a:noFill/>
            </a:ln>
          </p:spPr>
        </p:pic>
      </p:grpSp>
      <p:grpSp>
        <p:nvGrpSpPr>
          <p:cNvPr id="741" name="Google Shape;741;p25"/>
          <p:cNvGrpSpPr/>
          <p:nvPr/>
        </p:nvGrpSpPr>
        <p:grpSpPr>
          <a:xfrm>
            <a:off x="2880981" y="1199474"/>
            <a:ext cx="880091" cy="217668"/>
            <a:chOff x="2880981" y="1199474"/>
            <a:chExt cx="880091" cy="217668"/>
          </a:xfrm>
        </p:grpSpPr>
        <p:pic>
          <p:nvPicPr>
            <p:cNvPr id="742" name="Google Shape;742;p25"/>
            <p:cNvPicPr preferRelativeResize="0"/>
            <p:nvPr/>
          </p:nvPicPr>
          <p:blipFill rotWithShape="1">
            <a:blip r:embed="rId7">
              <a:alphaModFix/>
            </a:blip>
            <a:srcRect/>
            <a:stretch/>
          </p:blipFill>
          <p:spPr>
            <a:xfrm>
              <a:off x="2880981" y="1199476"/>
              <a:ext cx="106227" cy="143671"/>
            </a:xfrm>
            <a:prstGeom prst="rect">
              <a:avLst/>
            </a:prstGeom>
            <a:noFill/>
            <a:ln>
              <a:noFill/>
            </a:ln>
          </p:spPr>
        </p:pic>
        <p:pic>
          <p:nvPicPr>
            <p:cNvPr id="743" name="Google Shape;743;p25"/>
            <p:cNvPicPr preferRelativeResize="0"/>
            <p:nvPr/>
          </p:nvPicPr>
          <p:blipFill rotWithShape="1">
            <a:blip r:embed="rId8">
              <a:alphaModFix/>
            </a:blip>
            <a:srcRect/>
            <a:stretch/>
          </p:blipFill>
          <p:spPr>
            <a:xfrm>
              <a:off x="3009601" y="1199479"/>
              <a:ext cx="121577" cy="143671"/>
            </a:xfrm>
            <a:prstGeom prst="rect">
              <a:avLst/>
            </a:prstGeom>
            <a:noFill/>
            <a:ln>
              <a:noFill/>
            </a:ln>
          </p:spPr>
        </p:pic>
        <p:pic>
          <p:nvPicPr>
            <p:cNvPr id="744" name="Google Shape;744;p25"/>
            <p:cNvPicPr preferRelativeResize="0"/>
            <p:nvPr/>
          </p:nvPicPr>
          <p:blipFill rotWithShape="1">
            <a:blip r:embed="rId9">
              <a:alphaModFix/>
            </a:blip>
            <a:srcRect/>
            <a:stretch/>
          </p:blipFill>
          <p:spPr>
            <a:xfrm>
              <a:off x="3157874" y="1199474"/>
              <a:ext cx="136613" cy="217668"/>
            </a:xfrm>
            <a:prstGeom prst="rect">
              <a:avLst/>
            </a:prstGeom>
            <a:noFill/>
            <a:ln>
              <a:noFill/>
            </a:ln>
          </p:spPr>
        </p:pic>
        <p:pic>
          <p:nvPicPr>
            <p:cNvPr id="745" name="Google Shape;745;p25"/>
            <p:cNvPicPr preferRelativeResize="0"/>
            <p:nvPr/>
          </p:nvPicPr>
          <p:blipFill rotWithShape="1">
            <a:blip r:embed="rId10">
              <a:alphaModFix/>
            </a:blip>
            <a:srcRect/>
            <a:stretch/>
          </p:blipFill>
          <p:spPr>
            <a:xfrm>
              <a:off x="3316881" y="1199479"/>
              <a:ext cx="292865" cy="183889"/>
            </a:xfrm>
            <a:prstGeom prst="rect">
              <a:avLst/>
            </a:prstGeom>
            <a:noFill/>
            <a:ln>
              <a:noFill/>
            </a:ln>
          </p:spPr>
        </p:pic>
        <p:pic>
          <p:nvPicPr>
            <p:cNvPr id="746" name="Google Shape;746;p25"/>
            <p:cNvPicPr preferRelativeResize="0"/>
            <p:nvPr/>
          </p:nvPicPr>
          <p:blipFill rotWithShape="1">
            <a:blip r:embed="rId11">
              <a:alphaModFix/>
            </a:blip>
            <a:srcRect/>
            <a:stretch/>
          </p:blipFill>
          <p:spPr>
            <a:xfrm>
              <a:off x="3635202" y="1202234"/>
              <a:ext cx="125870" cy="138152"/>
            </a:xfrm>
            <a:prstGeom prst="rect">
              <a:avLst/>
            </a:prstGeom>
            <a:noFill/>
            <a:ln>
              <a:noFill/>
            </a:ln>
          </p:spPr>
        </p:pic>
      </p:grpSp>
      <p:grpSp>
        <p:nvGrpSpPr>
          <p:cNvPr id="747" name="Google Shape;747;p25"/>
          <p:cNvGrpSpPr/>
          <p:nvPr/>
        </p:nvGrpSpPr>
        <p:grpSpPr>
          <a:xfrm>
            <a:off x="3856520" y="1140223"/>
            <a:ext cx="312200" cy="243145"/>
            <a:chOff x="3856520" y="1140223"/>
            <a:chExt cx="312200" cy="243145"/>
          </a:xfrm>
        </p:grpSpPr>
        <p:pic>
          <p:nvPicPr>
            <p:cNvPr id="748" name="Google Shape;748;p25"/>
            <p:cNvPicPr preferRelativeResize="0"/>
            <p:nvPr/>
          </p:nvPicPr>
          <p:blipFill rotWithShape="1">
            <a:blip r:embed="rId12">
              <a:alphaModFix/>
            </a:blip>
            <a:srcRect/>
            <a:stretch/>
          </p:blipFill>
          <p:spPr>
            <a:xfrm>
              <a:off x="3856520" y="1202233"/>
              <a:ext cx="154738" cy="181135"/>
            </a:xfrm>
            <a:prstGeom prst="rect">
              <a:avLst/>
            </a:prstGeom>
            <a:noFill/>
            <a:ln>
              <a:noFill/>
            </a:ln>
          </p:spPr>
        </p:pic>
        <p:pic>
          <p:nvPicPr>
            <p:cNvPr id="749" name="Google Shape;749;p25"/>
            <p:cNvPicPr preferRelativeResize="0"/>
            <p:nvPr/>
          </p:nvPicPr>
          <p:blipFill rotWithShape="1">
            <a:blip r:embed="rId13">
              <a:alphaModFix/>
            </a:blip>
            <a:srcRect/>
            <a:stretch/>
          </p:blipFill>
          <p:spPr>
            <a:xfrm>
              <a:off x="4033332" y="1140223"/>
              <a:ext cx="135388" cy="200171"/>
            </a:xfrm>
            <a:prstGeom prst="rect">
              <a:avLst/>
            </a:prstGeom>
            <a:noFill/>
            <a:ln>
              <a:noFill/>
            </a:ln>
          </p:spPr>
        </p:pic>
      </p:grpSp>
      <p:sp>
        <p:nvSpPr>
          <p:cNvPr id="750" name="Google Shape;750;p25"/>
          <p:cNvSpPr txBox="1"/>
          <p:nvPr/>
        </p:nvSpPr>
        <p:spPr>
          <a:xfrm>
            <a:off x="2934094" y="4792948"/>
            <a:ext cx="15087013" cy="4560400"/>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uk-UA" sz="3200" b="1" i="0" u="none" strike="noStrike" cap="none">
                <a:solidFill>
                  <a:srgbClr val="FFDE17"/>
                </a:solidFill>
                <a:latin typeface="Roboto"/>
                <a:ea typeface="Roboto"/>
                <a:cs typeface="Roboto"/>
                <a:sym typeface="Roboto"/>
              </a:rPr>
              <a:t>5. </a:t>
            </a:r>
            <a:r>
              <a:rPr lang="uk-UA" sz="3200" b="0" i="0" u="none" strike="noStrike" cap="none">
                <a:solidFill>
                  <a:srgbClr val="6969BF"/>
                </a:solidFill>
                <a:latin typeface="Roboto"/>
                <a:ea typeface="Roboto"/>
                <a:cs typeface="Roboto"/>
                <a:sym typeface="Roboto"/>
              </a:rPr>
              <a:t>Право оренди земельної ділянки </a:t>
            </a:r>
            <a:r>
              <a:rPr lang="uk-UA" sz="3200" b="1" i="0" u="none" strike="noStrike" cap="none">
                <a:solidFill>
                  <a:srgbClr val="6969BF"/>
                </a:solidFill>
                <a:latin typeface="Roboto"/>
                <a:ea typeface="Roboto"/>
                <a:cs typeface="Roboto"/>
                <a:sym typeface="Roboto"/>
              </a:rPr>
              <a:t>не підлягає державній реєстрації</a:t>
            </a:r>
            <a:r>
              <a:rPr lang="uk-UA" sz="3200" b="0" i="0" u="none" strike="noStrike" cap="none">
                <a:solidFill>
                  <a:srgbClr val="6969BF"/>
                </a:solidFill>
                <a:latin typeface="Roboto"/>
                <a:ea typeface="Roboto"/>
                <a:cs typeface="Roboto"/>
                <a:sym typeface="Roboto"/>
              </a:rPr>
              <a:t>, але обов’язкова державна реєстрація самого договору оренди землі, що здійснюється районною військовою адміністрацією. </a:t>
            </a:r>
            <a:endParaRPr sz="3200" b="0" i="0" u="none" strike="noStrike" cap="none">
              <a:solidFill>
                <a:srgbClr val="6969B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r>
              <a:rPr lang="uk-UA" sz="3200" b="1" i="0" u="none" strike="noStrike" cap="none">
                <a:solidFill>
                  <a:srgbClr val="FFDE17"/>
                </a:solidFill>
                <a:latin typeface="Roboto"/>
                <a:ea typeface="Roboto"/>
                <a:cs typeface="Roboto"/>
                <a:sym typeface="Roboto"/>
              </a:rPr>
              <a:t>6. </a:t>
            </a:r>
            <a:r>
              <a:rPr lang="uk-UA" sz="3200" b="0" i="0" u="none" strike="noStrike" cap="none">
                <a:solidFill>
                  <a:srgbClr val="6969BF"/>
                </a:solidFill>
                <a:latin typeface="Roboto"/>
                <a:ea typeface="Roboto"/>
                <a:cs typeface="Roboto"/>
                <a:sym typeface="Roboto"/>
              </a:rPr>
              <a:t>Укладення договорів оренди здійснюється </a:t>
            </a:r>
            <a:r>
              <a:rPr lang="uk-UA" sz="3200" b="1" i="0" u="none" strike="noStrike" cap="none">
                <a:solidFill>
                  <a:srgbClr val="6969BF"/>
                </a:solidFill>
                <a:latin typeface="Roboto"/>
                <a:ea typeface="Roboto"/>
                <a:cs typeface="Roboto"/>
                <a:sym typeface="Roboto"/>
              </a:rPr>
              <a:t>без внесення відомостей </a:t>
            </a:r>
            <a:r>
              <a:rPr lang="uk-UA" sz="3200" b="0" i="0" u="none" strike="noStrike" cap="none">
                <a:solidFill>
                  <a:srgbClr val="6969BF"/>
                </a:solidFill>
                <a:latin typeface="Roboto"/>
                <a:ea typeface="Roboto"/>
                <a:cs typeface="Roboto"/>
                <a:sym typeface="Roboto"/>
              </a:rPr>
              <a:t>до Державного земельного кадастру та Державного реєстру прав на нерухоме майно.</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uk-UA" sz="3200" b="1" i="0" u="none" strike="noStrike" cap="none">
                <a:solidFill>
                  <a:srgbClr val="FFDE17"/>
                </a:solidFill>
                <a:latin typeface="Roboto"/>
                <a:ea typeface="Roboto"/>
                <a:cs typeface="Roboto"/>
                <a:sym typeface="Roboto"/>
              </a:rPr>
              <a:t>7. </a:t>
            </a:r>
            <a:r>
              <a:rPr lang="uk-UA" sz="3200" b="0" i="0" u="none" strike="noStrike" cap="none">
                <a:solidFill>
                  <a:srgbClr val="6969BF"/>
                </a:solidFill>
                <a:latin typeface="Roboto"/>
                <a:ea typeface="Roboto"/>
                <a:cs typeface="Roboto"/>
                <a:sym typeface="Roboto"/>
              </a:rPr>
              <a:t>Припинення або скасування воєнного стану </a:t>
            </a:r>
            <a:r>
              <a:rPr lang="uk-UA" sz="3200" b="1" i="0" u="none" strike="noStrike" cap="none">
                <a:solidFill>
                  <a:srgbClr val="6969BF"/>
                </a:solidFill>
                <a:latin typeface="Roboto"/>
                <a:ea typeface="Roboto"/>
                <a:cs typeface="Roboto"/>
                <a:sym typeface="Roboto"/>
              </a:rPr>
              <a:t>не є підставою </a:t>
            </a:r>
            <a:r>
              <a:rPr lang="uk-UA" sz="3200" b="0" i="0" u="none" strike="noStrike" cap="none">
                <a:solidFill>
                  <a:srgbClr val="6969BF"/>
                </a:solidFill>
                <a:latin typeface="Roboto"/>
                <a:ea typeface="Roboto"/>
                <a:cs typeface="Roboto"/>
                <a:sym typeface="Roboto"/>
              </a:rPr>
              <a:t>для припинення або зміни договорів оренди землі.</a:t>
            </a:r>
            <a:endParaRPr sz="1400" b="0" i="0" u="none" strike="noStrike" cap="none">
              <a:solidFill>
                <a:srgbClr val="000000"/>
              </a:solidFill>
              <a:latin typeface="Arial"/>
              <a:ea typeface="Arial"/>
              <a:cs typeface="Arial"/>
              <a:sym typeface="Arial"/>
            </a:endParaRPr>
          </a:p>
          <a:p>
            <a:pPr marL="12700" marR="5080" lvl="0" indent="0" algn="l" rtl="0">
              <a:lnSpc>
                <a:spcPct val="121224"/>
              </a:lnSpc>
              <a:spcBef>
                <a:spcPts val="100"/>
              </a:spcBef>
              <a:spcAft>
                <a:spcPts val="0"/>
              </a:spcAft>
              <a:buClr>
                <a:srgbClr val="000000"/>
              </a:buClr>
              <a:buSzPts val="3200"/>
              <a:buFont typeface="Arial"/>
              <a:buNone/>
            </a:pPr>
            <a:endParaRPr sz="3200" b="0" i="0" u="none" strike="noStrike" cap="none">
              <a:solidFill>
                <a:srgbClr val="000000"/>
              </a:solidFill>
              <a:latin typeface="Roboto"/>
              <a:ea typeface="Roboto"/>
              <a:cs typeface="Roboto"/>
              <a:sym typeface="Roboto"/>
            </a:endParaRPr>
          </a:p>
        </p:txBody>
      </p:sp>
      <p:sp>
        <p:nvSpPr>
          <p:cNvPr id="751" name="Google Shape;751;p25"/>
          <p:cNvSpPr/>
          <p:nvPr/>
        </p:nvSpPr>
        <p:spPr>
          <a:xfrm>
            <a:off x="2659604" y="3675280"/>
            <a:ext cx="20955" cy="4859020"/>
          </a:xfrm>
          <a:custGeom>
            <a:avLst/>
            <a:gdLst/>
            <a:ahLst/>
            <a:cxnLst/>
            <a:rect l="l" t="t" r="r" b="b"/>
            <a:pathLst>
              <a:path w="20955" h="4859020" extrusionOk="0">
                <a:moveTo>
                  <a:pt x="20941" y="0"/>
                </a:moveTo>
                <a:lnTo>
                  <a:pt x="0" y="0"/>
                </a:lnTo>
                <a:lnTo>
                  <a:pt x="0" y="4858490"/>
                </a:lnTo>
                <a:lnTo>
                  <a:pt x="20941" y="4858490"/>
                </a:lnTo>
                <a:lnTo>
                  <a:pt x="2094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52" name="Google Shape;752;p25"/>
          <p:cNvSpPr/>
          <p:nvPr/>
        </p:nvSpPr>
        <p:spPr>
          <a:xfrm>
            <a:off x="15337310" y="4316631"/>
            <a:ext cx="434340" cy="434340"/>
          </a:xfrm>
          <a:custGeom>
            <a:avLst/>
            <a:gdLst/>
            <a:ahLst/>
            <a:cxnLst/>
            <a:rect l="l" t="t" r="r" b="b"/>
            <a:pathLst>
              <a:path w="434340" h="434340" extrusionOk="0">
                <a:moveTo>
                  <a:pt x="203072" y="0"/>
                </a:moveTo>
                <a:lnTo>
                  <a:pt x="153667" y="8941"/>
                </a:lnTo>
                <a:lnTo>
                  <a:pt x="109028" y="28219"/>
                </a:lnTo>
                <a:lnTo>
                  <a:pt x="70375" y="56444"/>
                </a:lnTo>
                <a:lnTo>
                  <a:pt x="38927" y="92230"/>
                </a:lnTo>
                <a:lnTo>
                  <a:pt x="15902" y="134190"/>
                </a:lnTo>
                <a:lnTo>
                  <a:pt x="2520" y="180936"/>
                </a:lnTo>
                <a:lnTo>
                  <a:pt x="0" y="231081"/>
                </a:lnTo>
                <a:lnTo>
                  <a:pt x="8941" y="280487"/>
                </a:lnTo>
                <a:lnTo>
                  <a:pt x="28219" y="325125"/>
                </a:lnTo>
                <a:lnTo>
                  <a:pt x="56444" y="363778"/>
                </a:lnTo>
                <a:lnTo>
                  <a:pt x="92230" y="395226"/>
                </a:lnTo>
                <a:lnTo>
                  <a:pt x="134190" y="418251"/>
                </a:lnTo>
                <a:lnTo>
                  <a:pt x="180936" y="431633"/>
                </a:lnTo>
                <a:lnTo>
                  <a:pt x="231081" y="434154"/>
                </a:lnTo>
                <a:lnTo>
                  <a:pt x="280483" y="425212"/>
                </a:lnTo>
                <a:lnTo>
                  <a:pt x="325120" y="405935"/>
                </a:lnTo>
                <a:lnTo>
                  <a:pt x="363773" y="377709"/>
                </a:lnTo>
                <a:lnTo>
                  <a:pt x="395223" y="341923"/>
                </a:lnTo>
                <a:lnTo>
                  <a:pt x="418249" y="299963"/>
                </a:lnTo>
                <a:lnTo>
                  <a:pt x="431633" y="253217"/>
                </a:lnTo>
                <a:lnTo>
                  <a:pt x="434154" y="203072"/>
                </a:lnTo>
                <a:lnTo>
                  <a:pt x="425211" y="153667"/>
                </a:lnTo>
                <a:lnTo>
                  <a:pt x="405933" y="109030"/>
                </a:lnTo>
                <a:lnTo>
                  <a:pt x="377706" y="70379"/>
                </a:lnTo>
                <a:lnTo>
                  <a:pt x="341918" y="38932"/>
                </a:lnTo>
                <a:lnTo>
                  <a:pt x="299958" y="15907"/>
                </a:lnTo>
                <a:lnTo>
                  <a:pt x="253214" y="2524"/>
                </a:lnTo>
                <a:lnTo>
                  <a:pt x="20307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753" name="Google Shape;753;p25"/>
          <p:cNvGrpSpPr/>
          <p:nvPr/>
        </p:nvGrpSpPr>
        <p:grpSpPr>
          <a:xfrm>
            <a:off x="14838245" y="-483074"/>
            <a:ext cx="5294395" cy="5256922"/>
            <a:chOff x="13978632" y="2229667"/>
            <a:chExt cx="6125467" cy="6355199"/>
          </a:xfrm>
        </p:grpSpPr>
        <p:sp>
          <p:nvSpPr>
            <p:cNvPr id="754" name="Google Shape;754;p25"/>
            <p:cNvSpPr/>
            <p:nvPr/>
          </p:nvSpPr>
          <p:spPr>
            <a:xfrm>
              <a:off x="14319261" y="7259252"/>
              <a:ext cx="643890" cy="643890"/>
            </a:xfrm>
            <a:custGeom>
              <a:avLst/>
              <a:gdLst/>
              <a:ahLst/>
              <a:cxnLst/>
              <a:rect l="l" t="t" r="r" b="b"/>
              <a:pathLst>
                <a:path w="643890" h="643890" extrusionOk="0">
                  <a:moveTo>
                    <a:pt x="301111" y="0"/>
                  </a:moveTo>
                  <a:lnTo>
                    <a:pt x="253772" y="6557"/>
                  </a:lnTo>
                  <a:lnTo>
                    <a:pt x="209029" y="19624"/>
                  </a:lnTo>
                  <a:lnTo>
                    <a:pt x="167348" y="38668"/>
                  </a:lnTo>
                  <a:lnTo>
                    <a:pt x="129193" y="63161"/>
                  </a:lnTo>
                  <a:lnTo>
                    <a:pt x="95032" y="92573"/>
                  </a:lnTo>
                  <a:lnTo>
                    <a:pt x="65329" y="126372"/>
                  </a:lnTo>
                  <a:lnTo>
                    <a:pt x="40551" y="164029"/>
                  </a:lnTo>
                  <a:lnTo>
                    <a:pt x="21163" y="205015"/>
                  </a:lnTo>
                  <a:lnTo>
                    <a:pt x="7631" y="248798"/>
                  </a:lnTo>
                  <a:lnTo>
                    <a:pt x="422" y="294849"/>
                  </a:lnTo>
                  <a:lnTo>
                    <a:pt x="0" y="342638"/>
                  </a:lnTo>
                  <a:lnTo>
                    <a:pt x="6560" y="389977"/>
                  </a:lnTo>
                  <a:lnTo>
                    <a:pt x="19628" y="434720"/>
                  </a:lnTo>
                  <a:lnTo>
                    <a:pt x="38673" y="476401"/>
                  </a:lnTo>
                  <a:lnTo>
                    <a:pt x="63166" y="514556"/>
                  </a:lnTo>
                  <a:lnTo>
                    <a:pt x="92577" y="548717"/>
                  </a:lnTo>
                  <a:lnTo>
                    <a:pt x="126376" y="578420"/>
                  </a:lnTo>
                  <a:lnTo>
                    <a:pt x="164032" y="603198"/>
                  </a:lnTo>
                  <a:lnTo>
                    <a:pt x="205017" y="622586"/>
                  </a:lnTo>
                  <a:lnTo>
                    <a:pt x="248799" y="636118"/>
                  </a:lnTo>
                  <a:lnTo>
                    <a:pt x="294850" y="643327"/>
                  </a:lnTo>
                  <a:lnTo>
                    <a:pt x="342638" y="643750"/>
                  </a:lnTo>
                  <a:lnTo>
                    <a:pt x="389977" y="637189"/>
                  </a:lnTo>
                  <a:lnTo>
                    <a:pt x="434720" y="624121"/>
                  </a:lnTo>
                  <a:lnTo>
                    <a:pt x="476401" y="605076"/>
                  </a:lnTo>
                  <a:lnTo>
                    <a:pt x="514556" y="580583"/>
                  </a:lnTo>
                  <a:lnTo>
                    <a:pt x="548717" y="551172"/>
                  </a:lnTo>
                  <a:lnTo>
                    <a:pt x="578420" y="517374"/>
                  </a:lnTo>
                  <a:lnTo>
                    <a:pt x="603198" y="479717"/>
                  </a:lnTo>
                  <a:lnTo>
                    <a:pt x="622586" y="438733"/>
                  </a:lnTo>
                  <a:lnTo>
                    <a:pt x="636118" y="394950"/>
                  </a:lnTo>
                  <a:lnTo>
                    <a:pt x="643327" y="348899"/>
                  </a:lnTo>
                  <a:lnTo>
                    <a:pt x="643750" y="301111"/>
                  </a:lnTo>
                  <a:lnTo>
                    <a:pt x="637189" y="253772"/>
                  </a:lnTo>
                  <a:lnTo>
                    <a:pt x="624121" y="209029"/>
                  </a:lnTo>
                  <a:lnTo>
                    <a:pt x="605076" y="167348"/>
                  </a:lnTo>
                  <a:lnTo>
                    <a:pt x="580583" y="129193"/>
                  </a:lnTo>
                  <a:lnTo>
                    <a:pt x="551172" y="95032"/>
                  </a:lnTo>
                  <a:lnTo>
                    <a:pt x="517374" y="65329"/>
                  </a:lnTo>
                  <a:lnTo>
                    <a:pt x="479717" y="40551"/>
                  </a:lnTo>
                  <a:lnTo>
                    <a:pt x="438733" y="21163"/>
                  </a:lnTo>
                  <a:lnTo>
                    <a:pt x="394950" y="7631"/>
                  </a:lnTo>
                  <a:lnTo>
                    <a:pt x="348899" y="422"/>
                  </a:lnTo>
                  <a:lnTo>
                    <a:pt x="30111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55" name="Google Shape;755;p25"/>
            <p:cNvSpPr/>
            <p:nvPr/>
          </p:nvSpPr>
          <p:spPr>
            <a:xfrm>
              <a:off x="15440463" y="5898027"/>
              <a:ext cx="434340" cy="434340"/>
            </a:xfrm>
            <a:custGeom>
              <a:avLst/>
              <a:gdLst/>
              <a:ahLst/>
              <a:cxnLst/>
              <a:rect l="l" t="t" r="r" b="b"/>
              <a:pathLst>
                <a:path w="434340" h="434339" extrusionOk="0">
                  <a:moveTo>
                    <a:pt x="203072" y="0"/>
                  </a:moveTo>
                  <a:lnTo>
                    <a:pt x="153670" y="8941"/>
                  </a:lnTo>
                  <a:lnTo>
                    <a:pt x="109033" y="28219"/>
                  </a:lnTo>
                  <a:lnTo>
                    <a:pt x="70380" y="56444"/>
                  </a:lnTo>
                  <a:lnTo>
                    <a:pt x="38930" y="92230"/>
                  </a:lnTo>
                  <a:lnTo>
                    <a:pt x="15904" y="134190"/>
                  </a:lnTo>
                  <a:lnTo>
                    <a:pt x="2521" y="180936"/>
                  </a:lnTo>
                  <a:lnTo>
                    <a:pt x="0" y="231081"/>
                  </a:lnTo>
                  <a:lnTo>
                    <a:pt x="8942" y="280487"/>
                  </a:lnTo>
                  <a:lnTo>
                    <a:pt x="28221" y="325125"/>
                  </a:lnTo>
                  <a:lnTo>
                    <a:pt x="56447" y="363778"/>
                  </a:lnTo>
                  <a:lnTo>
                    <a:pt x="92235" y="395226"/>
                  </a:lnTo>
                  <a:lnTo>
                    <a:pt x="134195" y="418251"/>
                  </a:lnTo>
                  <a:lnTo>
                    <a:pt x="180940" y="431633"/>
                  </a:lnTo>
                  <a:lnTo>
                    <a:pt x="231081" y="434154"/>
                  </a:lnTo>
                  <a:lnTo>
                    <a:pt x="280487" y="425209"/>
                  </a:lnTo>
                  <a:lnTo>
                    <a:pt x="325125" y="405930"/>
                  </a:lnTo>
                  <a:lnTo>
                    <a:pt x="363778" y="377705"/>
                  </a:lnTo>
                  <a:lnTo>
                    <a:pt x="395226" y="341920"/>
                  </a:lnTo>
                  <a:lnTo>
                    <a:pt x="418251" y="299961"/>
                  </a:lnTo>
                  <a:lnTo>
                    <a:pt x="431633" y="253216"/>
                  </a:lnTo>
                  <a:lnTo>
                    <a:pt x="434154" y="203072"/>
                  </a:lnTo>
                  <a:lnTo>
                    <a:pt x="425212" y="153667"/>
                  </a:lnTo>
                  <a:lnTo>
                    <a:pt x="405935" y="109028"/>
                  </a:lnTo>
                  <a:lnTo>
                    <a:pt x="377709" y="70375"/>
                  </a:lnTo>
                  <a:lnTo>
                    <a:pt x="341923" y="38927"/>
                  </a:lnTo>
                  <a:lnTo>
                    <a:pt x="299963" y="15902"/>
                  </a:lnTo>
                  <a:lnTo>
                    <a:pt x="253217" y="2520"/>
                  </a:lnTo>
                  <a:lnTo>
                    <a:pt x="20307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56" name="Google Shape;756;p25"/>
            <p:cNvSpPr/>
            <p:nvPr/>
          </p:nvSpPr>
          <p:spPr>
            <a:xfrm>
              <a:off x="14624215" y="6695928"/>
              <a:ext cx="434340" cy="434340"/>
            </a:xfrm>
            <a:custGeom>
              <a:avLst/>
              <a:gdLst/>
              <a:ahLst/>
              <a:cxnLst/>
              <a:rect l="l" t="t" r="r" b="b"/>
              <a:pathLst>
                <a:path w="434340" h="434340" extrusionOk="0">
                  <a:moveTo>
                    <a:pt x="203072" y="0"/>
                  </a:moveTo>
                  <a:lnTo>
                    <a:pt x="153667" y="8945"/>
                  </a:lnTo>
                  <a:lnTo>
                    <a:pt x="109028" y="28225"/>
                  </a:lnTo>
                  <a:lnTo>
                    <a:pt x="70375" y="56453"/>
                  </a:lnTo>
                  <a:lnTo>
                    <a:pt x="38927" y="92240"/>
                  </a:lnTo>
                  <a:lnTo>
                    <a:pt x="15902" y="134201"/>
                  </a:lnTo>
                  <a:lnTo>
                    <a:pt x="2520" y="180947"/>
                  </a:lnTo>
                  <a:lnTo>
                    <a:pt x="0" y="231092"/>
                  </a:lnTo>
                  <a:lnTo>
                    <a:pt x="8941" y="280497"/>
                  </a:lnTo>
                  <a:lnTo>
                    <a:pt x="28219" y="325135"/>
                  </a:lnTo>
                  <a:lnTo>
                    <a:pt x="56444" y="363788"/>
                  </a:lnTo>
                  <a:lnTo>
                    <a:pt x="92230" y="395235"/>
                  </a:lnTo>
                  <a:lnTo>
                    <a:pt x="134190" y="418257"/>
                  </a:lnTo>
                  <a:lnTo>
                    <a:pt x="180936" y="431637"/>
                  </a:lnTo>
                  <a:lnTo>
                    <a:pt x="231081" y="434154"/>
                  </a:lnTo>
                  <a:lnTo>
                    <a:pt x="280487" y="425212"/>
                  </a:lnTo>
                  <a:lnTo>
                    <a:pt x="325125" y="405937"/>
                  </a:lnTo>
                  <a:lnTo>
                    <a:pt x="363778" y="377713"/>
                  </a:lnTo>
                  <a:lnTo>
                    <a:pt x="395226" y="341929"/>
                  </a:lnTo>
                  <a:lnTo>
                    <a:pt x="418251" y="299971"/>
                  </a:lnTo>
                  <a:lnTo>
                    <a:pt x="431633" y="253227"/>
                  </a:lnTo>
                  <a:lnTo>
                    <a:pt x="434154" y="203082"/>
                  </a:lnTo>
                  <a:lnTo>
                    <a:pt x="425211" y="153677"/>
                  </a:lnTo>
                  <a:lnTo>
                    <a:pt x="405933" y="109039"/>
                  </a:lnTo>
                  <a:lnTo>
                    <a:pt x="377706" y="70385"/>
                  </a:lnTo>
                  <a:lnTo>
                    <a:pt x="341918" y="38936"/>
                  </a:lnTo>
                  <a:lnTo>
                    <a:pt x="299958" y="15909"/>
                  </a:lnTo>
                  <a:lnTo>
                    <a:pt x="253214" y="2524"/>
                  </a:lnTo>
                  <a:lnTo>
                    <a:pt x="203072"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57" name="Google Shape;757;p25"/>
            <p:cNvSpPr/>
            <p:nvPr/>
          </p:nvSpPr>
          <p:spPr>
            <a:xfrm>
              <a:off x="17195254" y="7597787"/>
              <a:ext cx="740410" cy="740410"/>
            </a:xfrm>
            <a:custGeom>
              <a:avLst/>
              <a:gdLst/>
              <a:ahLst/>
              <a:cxnLst/>
              <a:rect l="l" t="t" r="r" b="b"/>
              <a:pathLst>
                <a:path w="740409" h="740409" extrusionOk="0">
                  <a:moveTo>
                    <a:pt x="392654" y="0"/>
                  </a:moveTo>
                  <a:lnTo>
                    <a:pt x="346078" y="112"/>
                  </a:lnTo>
                  <a:lnTo>
                    <a:pt x="299875" y="5987"/>
                  </a:lnTo>
                  <a:lnTo>
                    <a:pt x="255748" y="17283"/>
                  </a:lnTo>
                  <a:lnTo>
                    <a:pt x="214021" y="33630"/>
                  </a:lnTo>
                  <a:lnTo>
                    <a:pt x="175019" y="54660"/>
                  </a:lnTo>
                  <a:lnTo>
                    <a:pt x="139066" y="80004"/>
                  </a:lnTo>
                  <a:lnTo>
                    <a:pt x="106486" y="109292"/>
                  </a:lnTo>
                  <a:lnTo>
                    <a:pt x="77604" y="142157"/>
                  </a:lnTo>
                  <a:lnTo>
                    <a:pt x="52743" y="178229"/>
                  </a:lnTo>
                  <a:lnTo>
                    <a:pt x="32228" y="217139"/>
                  </a:lnTo>
                  <a:lnTo>
                    <a:pt x="16383" y="258518"/>
                  </a:lnTo>
                  <a:lnTo>
                    <a:pt x="5532" y="301999"/>
                  </a:lnTo>
                  <a:lnTo>
                    <a:pt x="0" y="347211"/>
                  </a:lnTo>
                  <a:lnTo>
                    <a:pt x="110" y="393786"/>
                  </a:lnTo>
                  <a:lnTo>
                    <a:pt x="5985" y="439991"/>
                  </a:lnTo>
                  <a:lnTo>
                    <a:pt x="17282" y="484120"/>
                  </a:lnTo>
                  <a:lnTo>
                    <a:pt x="33629" y="525849"/>
                  </a:lnTo>
                  <a:lnTo>
                    <a:pt x="54660" y="564852"/>
                  </a:lnTo>
                  <a:lnTo>
                    <a:pt x="80005" y="600805"/>
                  </a:lnTo>
                  <a:lnTo>
                    <a:pt x="109295" y="633386"/>
                  </a:lnTo>
                  <a:lnTo>
                    <a:pt x="142161" y="662268"/>
                  </a:lnTo>
                  <a:lnTo>
                    <a:pt x="178234" y="687129"/>
                  </a:lnTo>
                  <a:lnTo>
                    <a:pt x="217145" y="707643"/>
                  </a:lnTo>
                  <a:lnTo>
                    <a:pt x="258525" y="723487"/>
                  </a:lnTo>
                  <a:lnTo>
                    <a:pt x="302006" y="734336"/>
                  </a:lnTo>
                  <a:lnTo>
                    <a:pt x="347219" y="739867"/>
                  </a:lnTo>
                  <a:lnTo>
                    <a:pt x="393794" y="739754"/>
                  </a:lnTo>
                  <a:lnTo>
                    <a:pt x="439998" y="733881"/>
                  </a:lnTo>
                  <a:lnTo>
                    <a:pt x="484125" y="722587"/>
                  </a:lnTo>
                  <a:lnTo>
                    <a:pt x="525851" y="706240"/>
                  </a:lnTo>
                  <a:lnTo>
                    <a:pt x="564853" y="685211"/>
                  </a:lnTo>
                  <a:lnTo>
                    <a:pt x="600806" y="659867"/>
                  </a:lnTo>
                  <a:lnTo>
                    <a:pt x="633385" y="630578"/>
                  </a:lnTo>
                  <a:lnTo>
                    <a:pt x="662267" y="597713"/>
                  </a:lnTo>
                  <a:lnTo>
                    <a:pt x="687127" y="561640"/>
                  </a:lnTo>
                  <a:lnTo>
                    <a:pt x="707641" y="522730"/>
                  </a:lnTo>
                  <a:lnTo>
                    <a:pt x="723485" y="481349"/>
                  </a:lnTo>
                  <a:lnTo>
                    <a:pt x="734334" y="437868"/>
                  </a:lnTo>
                  <a:lnTo>
                    <a:pt x="739865" y="392656"/>
                  </a:lnTo>
                  <a:lnTo>
                    <a:pt x="739752" y="346080"/>
                  </a:lnTo>
                  <a:lnTo>
                    <a:pt x="733879" y="299877"/>
                  </a:lnTo>
                  <a:lnTo>
                    <a:pt x="722585" y="255749"/>
                  </a:lnTo>
                  <a:lnTo>
                    <a:pt x="706238" y="214022"/>
                  </a:lnTo>
                  <a:lnTo>
                    <a:pt x="685209" y="175019"/>
                  </a:lnTo>
                  <a:lnTo>
                    <a:pt x="659865" y="139065"/>
                  </a:lnTo>
                  <a:lnTo>
                    <a:pt x="630576" y="106485"/>
                  </a:lnTo>
                  <a:lnTo>
                    <a:pt x="597711" y="77602"/>
                  </a:lnTo>
                  <a:lnTo>
                    <a:pt x="561638" y="52740"/>
                  </a:lnTo>
                  <a:lnTo>
                    <a:pt x="522727" y="32225"/>
                  </a:lnTo>
                  <a:lnTo>
                    <a:pt x="481347" y="16380"/>
                  </a:lnTo>
                  <a:lnTo>
                    <a:pt x="437866" y="5530"/>
                  </a:lnTo>
                  <a:lnTo>
                    <a:pt x="392654"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758" name="Google Shape;758;p25"/>
            <p:cNvPicPr preferRelativeResize="0"/>
            <p:nvPr/>
          </p:nvPicPr>
          <p:blipFill rotWithShape="1">
            <a:blip r:embed="rId14">
              <a:alphaModFix/>
            </a:blip>
            <a:srcRect/>
            <a:stretch/>
          </p:blipFill>
          <p:spPr>
            <a:xfrm>
              <a:off x="13978632" y="2229667"/>
              <a:ext cx="6125467" cy="6355199"/>
            </a:xfrm>
            <a:prstGeom prst="rect">
              <a:avLst/>
            </a:prstGeom>
            <a:noFill/>
            <a:ln>
              <a:noFill/>
            </a:ln>
          </p:spPr>
        </p:pic>
      </p:grpSp>
      <p:grpSp>
        <p:nvGrpSpPr>
          <p:cNvPr id="759" name="Google Shape;759;p25"/>
          <p:cNvGrpSpPr/>
          <p:nvPr/>
        </p:nvGrpSpPr>
        <p:grpSpPr>
          <a:xfrm>
            <a:off x="15839399" y="5235"/>
            <a:ext cx="3204210" cy="1150620"/>
            <a:chOff x="15839399" y="5235"/>
            <a:chExt cx="3204210" cy="1150620"/>
          </a:xfrm>
        </p:grpSpPr>
        <p:sp>
          <p:nvSpPr>
            <p:cNvPr id="760" name="Google Shape;760;p25"/>
            <p:cNvSpPr/>
            <p:nvPr/>
          </p:nvSpPr>
          <p:spPr>
            <a:xfrm>
              <a:off x="15839399" y="5235"/>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761" name="Google Shape;761;p25"/>
            <p:cNvPicPr preferRelativeResize="0"/>
            <p:nvPr/>
          </p:nvPicPr>
          <p:blipFill rotWithShape="1">
            <a:blip r:embed="rId15">
              <a:alphaModFix/>
            </a:blip>
            <a:srcRect/>
            <a:stretch/>
          </p:blipFill>
          <p:spPr>
            <a:xfrm>
              <a:off x="15985995" y="37653"/>
              <a:ext cx="2847977" cy="1058532"/>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26"/>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F6F6F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767" name="Google Shape;767;p26"/>
          <p:cNvPicPr preferRelativeResize="0"/>
          <p:nvPr/>
        </p:nvPicPr>
        <p:blipFill rotWithShape="1">
          <a:blip r:embed="rId3">
            <a:alphaModFix/>
          </a:blip>
          <a:srcRect/>
          <a:stretch/>
        </p:blipFill>
        <p:spPr>
          <a:xfrm>
            <a:off x="698498" y="542999"/>
            <a:ext cx="1769950" cy="1225505"/>
          </a:xfrm>
          <a:prstGeom prst="rect">
            <a:avLst/>
          </a:prstGeom>
          <a:noFill/>
          <a:ln>
            <a:noFill/>
          </a:ln>
        </p:spPr>
      </p:pic>
      <p:sp>
        <p:nvSpPr>
          <p:cNvPr id="768" name="Google Shape;768;p26"/>
          <p:cNvSpPr/>
          <p:nvPr/>
        </p:nvSpPr>
        <p:spPr>
          <a:xfrm>
            <a:off x="2682621" y="592553"/>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769" name="Google Shape;769;p26"/>
          <p:cNvGrpSpPr/>
          <p:nvPr/>
        </p:nvGrpSpPr>
        <p:grpSpPr>
          <a:xfrm>
            <a:off x="2888962" y="818658"/>
            <a:ext cx="421398" cy="260646"/>
            <a:chOff x="2888962" y="818658"/>
            <a:chExt cx="421398" cy="260646"/>
          </a:xfrm>
        </p:grpSpPr>
        <p:pic>
          <p:nvPicPr>
            <p:cNvPr id="770" name="Google Shape;770;p26"/>
            <p:cNvPicPr preferRelativeResize="0"/>
            <p:nvPr/>
          </p:nvPicPr>
          <p:blipFill rotWithShape="1">
            <a:blip r:embed="rId4">
              <a:alphaModFix/>
            </a:blip>
            <a:srcRect/>
            <a:stretch/>
          </p:blipFill>
          <p:spPr>
            <a:xfrm>
              <a:off x="2888962" y="818658"/>
              <a:ext cx="361008" cy="260646"/>
            </a:xfrm>
            <a:prstGeom prst="rect">
              <a:avLst/>
            </a:prstGeom>
            <a:noFill/>
            <a:ln>
              <a:noFill/>
            </a:ln>
          </p:spPr>
        </p:pic>
        <p:sp>
          <p:nvSpPr>
            <p:cNvPr id="771" name="Google Shape;771;p26"/>
            <p:cNvSpPr/>
            <p:nvPr/>
          </p:nvSpPr>
          <p:spPr>
            <a:xfrm>
              <a:off x="3275435"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772" name="Google Shape;772;p26"/>
          <p:cNvGrpSpPr/>
          <p:nvPr/>
        </p:nvGrpSpPr>
        <p:grpSpPr>
          <a:xfrm>
            <a:off x="3275431" y="895415"/>
            <a:ext cx="336674" cy="143671"/>
            <a:chOff x="3275431" y="895415"/>
            <a:chExt cx="336674" cy="143671"/>
          </a:xfrm>
        </p:grpSpPr>
        <p:sp>
          <p:nvSpPr>
            <p:cNvPr id="773" name="Google Shape;773;p26"/>
            <p:cNvSpPr/>
            <p:nvPr/>
          </p:nvSpPr>
          <p:spPr>
            <a:xfrm>
              <a:off x="3275431" y="897870"/>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774" name="Google Shape;774;p26"/>
            <p:cNvPicPr preferRelativeResize="0"/>
            <p:nvPr/>
          </p:nvPicPr>
          <p:blipFill rotWithShape="1">
            <a:blip r:embed="rId5">
              <a:alphaModFix/>
            </a:blip>
            <a:srcRect/>
            <a:stretch/>
          </p:blipFill>
          <p:spPr>
            <a:xfrm>
              <a:off x="3428918" y="895415"/>
              <a:ext cx="121566" cy="143671"/>
            </a:xfrm>
            <a:prstGeom prst="rect">
              <a:avLst/>
            </a:prstGeom>
            <a:noFill/>
            <a:ln>
              <a:noFill/>
            </a:ln>
          </p:spPr>
        </p:pic>
        <p:sp>
          <p:nvSpPr>
            <p:cNvPr id="775" name="Google Shape;775;p26"/>
            <p:cNvSpPr/>
            <p:nvPr/>
          </p:nvSpPr>
          <p:spPr>
            <a:xfrm>
              <a:off x="3577180"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776" name="Google Shape;776;p26"/>
          <p:cNvSpPr/>
          <p:nvPr/>
        </p:nvSpPr>
        <p:spPr>
          <a:xfrm>
            <a:off x="3577171" y="897870"/>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777" name="Google Shape;777;p26"/>
          <p:cNvGrpSpPr/>
          <p:nvPr/>
        </p:nvGrpSpPr>
        <p:grpSpPr>
          <a:xfrm>
            <a:off x="3737406" y="897870"/>
            <a:ext cx="269845" cy="138453"/>
            <a:chOff x="3737406" y="897870"/>
            <a:chExt cx="269845" cy="138453"/>
          </a:xfrm>
        </p:grpSpPr>
        <p:sp>
          <p:nvSpPr>
            <p:cNvPr id="778" name="Google Shape;778;p26"/>
            <p:cNvSpPr/>
            <p:nvPr/>
          </p:nvSpPr>
          <p:spPr>
            <a:xfrm>
              <a:off x="3737406" y="897870"/>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779" name="Google Shape;779;p26"/>
            <p:cNvPicPr preferRelativeResize="0"/>
            <p:nvPr/>
          </p:nvPicPr>
          <p:blipFill rotWithShape="1">
            <a:blip r:embed="rId6">
              <a:alphaModFix/>
            </a:blip>
            <a:srcRect/>
            <a:stretch/>
          </p:blipFill>
          <p:spPr>
            <a:xfrm>
              <a:off x="3891517" y="898171"/>
              <a:ext cx="115734" cy="138152"/>
            </a:xfrm>
            <a:prstGeom prst="rect">
              <a:avLst/>
            </a:prstGeom>
            <a:noFill/>
            <a:ln>
              <a:noFill/>
            </a:ln>
          </p:spPr>
        </p:pic>
      </p:grpSp>
      <p:grpSp>
        <p:nvGrpSpPr>
          <p:cNvPr id="780" name="Google Shape;780;p26"/>
          <p:cNvGrpSpPr/>
          <p:nvPr/>
        </p:nvGrpSpPr>
        <p:grpSpPr>
          <a:xfrm>
            <a:off x="2880981" y="1199474"/>
            <a:ext cx="880091" cy="217668"/>
            <a:chOff x="2880981" y="1199474"/>
            <a:chExt cx="880091" cy="217668"/>
          </a:xfrm>
        </p:grpSpPr>
        <p:pic>
          <p:nvPicPr>
            <p:cNvPr id="781" name="Google Shape;781;p26"/>
            <p:cNvPicPr preferRelativeResize="0"/>
            <p:nvPr/>
          </p:nvPicPr>
          <p:blipFill rotWithShape="1">
            <a:blip r:embed="rId7">
              <a:alphaModFix/>
            </a:blip>
            <a:srcRect/>
            <a:stretch/>
          </p:blipFill>
          <p:spPr>
            <a:xfrm>
              <a:off x="2880981" y="1199476"/>
              <a:ext cx="106227" cy="143671"/>
            </a:xfrm>
            <a:prstGeom prst="rect">
              <a:avLst/>
            </a:prstGeom>
            <a:noFill/>
            <a:ln>
              <a:noFill/>
            </a:ln>
          </p:spPr>
        </p:pic>
        <p:pic>
          <p:nvPicPr>
            <p:cNvPr id="782" name="Google Shape;782;p26"/>
            <p:cNvPicPr preferRelativeResize="0"/>
            <p:nvPr/>
          </p:nvPicPr>
          <p:blipFill rotWithShape="1">
            <a:blip r:embed="rId8">
              <a:alphaModFix/>
            </a:blip>
            <a:srcRect/>
            <a:stretch/>
          </p:blipFill>
          <p:spPr>
            <a:xfrm>
              <a:off x="3009601" y="1199479"/>
              <a:ext cx="121577" cy="143671"/>
            </a:xfrm>
            <a:prstGeom prst="rect">
              <a:avLst/>
            </a:prstGeom>
            <a:noFill/>
            <a:ln>
              <a:noFill/>
            </a:ln>
          </p:spPr>
        </p:pic>
        <p:pic>
          <p:nvPicPr>
            <p:cNvPr id="783" name="Google Shape;783;p26"/>
            <p:cNvPicPr preferRelativeResize="0"/>
            <p:nvPr/>
          </p:nvPicPr>
          <p:blipFill rotWithShape="1">
            <a:blip r:embed="rId9">
              <a:alphaModFix/>
            </a:blip>
            <a:srcRect/>
            <a:stretch/>
          </p:blipFill>
          <p:spPr>
            <a:xfrm>
              <a:off x="3157874" y="1199474"/>
              <a:ext cx="136613" cy="217668"/>
            </a:xfrm>
            <a:prstGeom prst="rect">
              <a:avLst/>
            </a:prstGeom>
            <a:noFill/>
            <a:ln>
              <a:noFill/>
            </a:ln>
          </p:spPr>
        </p:pic>
        <p:pic>
          <p:nvPicPr>
            <p:cNvPr id="784" name="Google Shape;784;p26"/>
            <p:cNvPicPr preferRelativeResize="0"/>
            <p:nvPr/>
          </p:nvPicPr>
          <p:blipFill rotWithShape="1">
            <a:blip r:embed="rId10">
              <a:alphaModFix/>
            </a:blip>
            <a:srcRect/>
            <a:stretch/>
          </p:blipFill>
          <p:spPr>
            <a:xfrm>
              <a:off x="3316881" y="1199479"/>
              <a:ext cx="292865" cy="183889"/>
            </a:xfrm>
            <a:prstGeom prst="rect">
              <a:avLst/>
            </a:prstGeom>
            <a:noFill/>
            <a:ln>
              <a:noFill/>
            </a:ln>
          </p:spPr>
        </p:pic>
        <p:pic>
          <p:nvPicPr>
            <p:cNvPr id="785" name="Google Shape;785;p26"/>
            <p:cNvPicPr preferRelativeResize="0"/>
            <p:nvPr/>
          </p:nvPicPr>
          <p:blipFill rotWithShape="1">
            <a:blip r:embed="rId11">
              <a:alphaModFix/>
            </a:blip>
            <a:srcRect/>
            <a:stretch/>
          </p:blipFill>
          <p:spPr>
            <a:xfrm>
              <a:off x="3635202" y="1202234"/>
              <a:ext cx="125870" cy="138152"/>
            </a:xfrm>
            <a:prstGeom prst="rect">
              <a:avLst/>
            </a:prstGeom>
            <a:noFill/>
            <a:ln>
              <a:noFill/>
            </a:ln>
          </p:spPr>
        </p:pic>
      </p:grpSp>
      <p:grpSp>
        <p:nvGrpSpPr>
          <p:cNvPr id="786" name="Google Shape;786;p26"/>
          <p:cNvGrpSpPr/>
          <p:nvPr/>
        </p:nvGrpSpPr>
        <p:grpSpPr>
          <a:xfrm>
            <a:off x="3856520" y="1140223"/>
            <a:ext cx="312200" cy="243145"/>
            <a:chOff x="3856520" y="1140223"/>
            <a:chExt cx="312200" cy="243145"/>
          </a:xfrm>
        </p:grpSpPr>
        <p:pic>
          <p:nvPicPr>
            <p:cNvPr id="787" name="Google Shape;787;p26"/>
            <p:cNvPicPr preferRelativeResize="0"/>
            <p:nvPr/>
          </p:nvPicPr>
          <p:blipFill rotWithShape="1">
            <a:blip r:embed="rId12">
              <a:alphaModFix/>
            </a:blip>
            <a:srcRect/>
            <a:stretch/>
          </p:blipFill>
          <p:spPr>
            <a:xfrm>
              <a:off x="3856520" y="1202233"/>
              <a:ext cx="154738" cy="181135"/>
            </a:xfrm>
            <a:prstGeom prst="rect">
              <a:avLst/>
            </a:prstGeom>
            <a:noFill/>
            <a:ln>
              <a:noFill/>
            </a:ln>
          </p:spPr>
        </p:pic>
        <p:pic>
          <p:nvPicPr>
            <p:cNvPr id="788" name="Google Shape;788;p26"/>
            <p:cNvPicPr preferRelativeResize="0"/>
            <p:nvPr/>
          </p:nvPicPr>
          <p:blipFill rotWithShape="1">
            <a:blip r:embed="rId13">
              <a:alphaModFix/>
            </a:blip>
            <a:srcRect/>
            <a:stretch/>
          </p:blipFill>
          <p:spPr>
            <a:xfrm>
              <a:off x="4033332" y="1140223"/>
              <a:ext cx="135388" cy="200171"/>
            </a:xfrm>
            <a:prstGeom prst="rect">
              <a:avLst/>
            </a:prstGeom>
            <a:noFill/>
            <a:ln>
              <a:noFill/>
            </a:ln>
          </p:spPr>
        </p:pic>
      </p:grpSp>
      <p:sp>
        <p:nvSpPr>
          <p:cNvPr id="789" name="Google Shape;789;p26"/>
          <p:cNvSpPr txBox="1"/>
          <p:nvPr/>
        </p:nvSpPr>
        <p:spPr>
          <a:xfrm>
            <a:off x="2934094" y="4902608"/>
            <a:ext cx="15087013" cy="2590630"/>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uk-UA" sz="3200" b="1" i="0" u="none" strike="noStrike" cap="none">
                <a:solidFill>
                  <a:srgbClr val="6969BF"/>
                </a:solidFill>
                <a:latin typeface="Roboto"/>
                <a:ea typeface="Roboto"/>
                <a:cs typeface="Roboto"/>
                <a:sym typeface="Roboto"/>
              </a:rPr>
              <a:t> </a:t>
            </a:r>
            <a:r>
              <a:rPr lang="uk-UA" sz="3200" b="0" i="0" u="none" strike="noStrike" cap="none">
                <a:solidFill>
                  <a:srgbClr val="6969BF"/>
                </a:solidFill>
                <a:latin typeface="Roboto"/>
                <a:ea typeface="Roboto"/>
                <a:cs typeface="Roboto"/>
                <a:sym typeface="Roboto"/>
              </a:rPr>
              <a:t>Під час дії воєнного стану </a:t>
            </a:r>
            <a:r>
              <a:rPr lang="uk-UA" sz="3200" b="1" i="0" u="none" strike="noStrike" cap="none">
                <a:solidFill>
                  <a:srgbClr val="6969BF"/>
                </a:solidFill>
                <a:latin typeface="Roboto"/>
                <a:ea typeface="Roboto"/>
                <a:cs typeface="Roboto"/>
                <a:sym typeface="Roboto"/>
              </a:rPr>
              <a:t>забороняється безоплатна передача земель </a:t>
            </a:r>
            <a:r>
              <a:rPr lang="uk-UA" sz="3200" b="0" i="0" u="none" strike="noStrike" cap="none">
                <a:solidFill>
                  <a:srgbClr val="6969BF"/>
                </a:solidFill>
                <a:latin typeface="Roboto"/>
                <a:ea typeface="Roboto"/>
                <a:cs typeface="Roboto"/>
                <a:sym typeface="Roboto"/>
              </a:rPr>
              <a:t>державної, комунальної власності у </a:t>
            </a:r>
            <a:r>
              <a:rPr lang="uk-UA" sz="3200" b="1" i="0" u="none" strike="noStrike" cap="none">
                <a:solidFill>
                  <a:srgbClr val="6969BF"/>
                </a:solidFill>
                <a:latin typeface="Roboto"/>
                <a:ea typeface="Roboto"/>
                <a:cs typeface="Roboto"/>
                <a:sym typeface="Roboto"/>
              </a:rPr>
              <a:t>приватну власність</a:t>
            </a:r>
            <a:r>
              <a:rPr lang="uk-UA" sz="3200" b="0" i="0" u="none" strike="noStrike" cap="none">
                <a:solidFill>
                  <a:srgbClr val="6969BF"/>
                </a:solidFill>
                <a:latin typeface="Roboto"/>
                <a:ea typeface="Roboto"/>
                <a:cs typeface="Roboto"/>
                <a:sym typeface="Roboto"/>
              </a:rPr>
              <a:t>, надання дозволів на розроблення документації із землеустрою з метою такої безоплатної передачі, розроблення такої документації.</a:t>
            </a:r>
            <a:endParaRPr sz="1400" b="0" i="0" u="none" strike="noStrike" cap="none">
              <a:solidFill>
                <a:srgbClr val="000000"/>
              </a:solidFill>
              <a:latin typeface="Arial"/>
              <a:ea typeface="Arial"/>
              <a:cs typeface="Arial"/>
              <a:sym typeface="Arial"/>
            </a:endParaRPr>
          </a:p>
          <a:p>
            <a:pPr marL="12700" marR="5080" lvl="0" indent="0" algn="l" rtl="0">
              <a:lnSpc>
                <a:spcPct val="121224"/>
              </a:lnSpc>
              <a:spcBef>
                <a:spcPts val="100"/>
              </a:spcBef>
              <a:spcAft>
                <a:spcPts val="0"/>
              </a:spcAft>
              <a:buClr>
                <a:srgbClr val="000000"/>
              </a:buClr>
              <a:buSzPts val="3200"/>
              <a:buFont typeface="Arial"/>
              <a:buNone/>
            </a:pPr>
            <a:endParaRPr sz="3200" b="0" i="0" u="none" strike="noStrike" cap="none">
              <a:solidFill>
                <a:srgbClr val="6969BF"/>
              </a:solidFill>
              <a:latin typeface="Roboto"/>
              <a:ea typeface="Roboto"/>
              <a:cs typeface="Roboto"/>
              <a:sym typeface="Roboto"/>
            </a:endParaRPr>
          </a:p>
        </p:txBody>
      </p:sp>
      <p:sp>
        <p:nvSpPr>
          <p:cNvPr id="790" name="Google Shape;790;p26"/>
          <p:cNvSpPr/>
          <p:nvPr/>
        </p:nvSpPr>
        <p:spPr>
          <a:xfrm>
            <a:off x="2659604" y="3675280"/>
            <a:ext cx="20955" cy="4859020"/>
          </a:xfrm>
          <a:custGeom>
            <a:avLst/>
            <a:gdLst/>
            <a:ahLst/>
            <a:cxnLst/>
            <a:rect l="l" t="t" r="r" b="b"/>
            <a:pathLst>
              <a:path w="20955" h="4859020" extrusionOk="0">
                <a:moveTo>
                  <a:pt x="20941" y="0"/>
                </a:moveTo>
                <a:lnTo>
                  <a:pt x="0" y="0"/>
                </a:lnTo>
                <a:lnTo>
                  <a:pt x="0" y="4858490"/>
                </a:lnTo>
                <a:lnTo>
                  <a:pt x="20941" y="4858490"/>
                </a:lnTo>
                <a:lnTo>
                  <a:pt x="2094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91" name="Google Shape;791;p26"/>
          <p:cNvSpPr/>
          <p:nvPr/>
        </p:nvSpPr>
        <p:spPr>
          <a:xfrm>
            <a:off x="15337310" y="4316631"/>
            <a:ext cx="434340" cy="434340"/>
          </a:xfrm>
          <a:custGeom>
            <a:avLst/>
            <a:gdLst/>
            <a:ahLst/>
            <a:cxnLst/>
            <a:rect l="l" t="t" r="r" b="b"/>
            <a:pathLst>
              <a:path w="434340" h="434340" extrusionOk="0">
                <a:moveTo>
                  <a:pt x="203072" y="0"/>
                </a:moveTo>
                <a:lnTo>
                  <a:pt x="153667" y="8941"/>
                </a:lnTo>
                <a:lnTo>
                  <a:pt x="109028" y="28219"/>
                </a:lnTo>
                <a:lnTo>
                  <a:pt x="70375" y="56444"/>
                </a:lnTo>
                <a:lnTo>
                  <a:pt x="38927" y="92230"/>
                </a:lnTo>
                <a:lnTo>
                  <a:pt x="15902" y="134190"/>
                </a:lnTo>
                <a:lnTo>
                  <a:pt x="2520" y="180936"/>
                </a:lnTo>
                <a:lnTo>
                  <a:pt x="0" y="231081"/>
                </a:lnTo>
                <a:lnTo>
                  <a:pt x="8941" y="280487"/>
                </a:lnTo>
                <a:lnTo>
                  <a:pt x="28219" y="325125"/>
                </a:lnTo>
                <a:lnTo>
                  <a:pt x="56444" y="363778"/>
                </a:lnTo>
                <a:lnTo>
                  <a:pt x="92230" y="395226"/>
                </a:lnTo>
                <a:lnTo>
                  <a:pt x="134190" y="418251"/>
                </a:lnTo>
                <a:lnTo>
                  <a:pt x="180936" y="431633"/>
                </a:lnTo>
                <a:lnTo>
                  <a:pt x="231081" y="434154"/>
                </a:lnTo>
                <a:lnTo>
                  <a:pt x="280483" y="425212"/>
                </a:lnTo>
                <a:lnTo>
                  <a:pt x="325120" y="405935"/>
                </a:lnTo>
                <a:lnTo>
                  <a:pt x="363773" y="377709"/>
                </a:lnTo>
                <a:lnTo>
                  <a:pt x="395223" y="341923"/>
                </a:lnTo>
                <a:lnTo>
                  <a:pt x="418249" y="299963"/>
                </a:lnTo>
                <a:lnTo>
                  <a:pt x="431633" y="253217"/>
                </a:lnTo>
                <a:lnTo>
                  <a:pt x="434154" y="203072"/>
                </a:lnTo>
                <a:lnTo>
                  <a:pt x="425211" y="153667"/>
                </a:lnTo>
                <a:lnTo>
                  <a:pt x="405933" y="109030"/>
                </a:lnTo>
                <a:lnTo>
                  <a:pt x="377706" y="70379"/>
                </a:lnTo>
                <a:lnTo>
                  <a:pt x="341918" y="38932"/>
                </a:lnTo>
                <a:lnTo>
                  <a:pt x="299958" y="15907"/>
                </a:lnTo>
                <a:lnTo>
                  <a:pt x="253214" y="2524"/>
                </a:lnTo>
                <a:lnTo>
                  <a:pt x="20307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792" name="Google Shape;792;p26"/>
          <p:cNvGrpSpPr/>
          <p:nvPr/>
        </p:nvGrpSpPr>
        <p:grpSpPr>
          <a:xfrm>
            <a:off x="14838245" y="-483074"/>
            <a:ext cx="5294395" cy="5256922"/>
            <a:chOff x="13978632" y="2229667"/>
            <a:chExt cx="6125467" cy="6355199"/>
          </a:xfrm>
        </p:grpSpPr>
        <p:sp>
          <p:nvSpPr>
            <p:cNvPr id="793" name="Google Shape;793;p26"/>
            <p:cNvSpPr/>
            <p:nvPr/>
          </p:nvSpPr>
          <p:spPr>
            <a:xfrm>
              <a:off x="14319261" y="7259252"/>
              <a:ext cx="643890" cy="643890"/>
            </a:xfrm>
            <a:custGeom>
              <a:avLst/>
              <a:gdLst/>
              <a:ahLst/>
              <a:cxnLst/>
              <a:rect l="l" t="t" r="r" b="b"/>
              <a:pathLst>
                <a:path w="643890" h="643890" extrusionOk="0">
                  <a:moveTo>
                    <a:pt x="301111" y="0"/>
                  </a:moveTo>
                  <a:lnTo>
                    <a:pt x="253772" y="6557"/>
                  </a:lnTo>
                  <a:lnTo>
                    <a:pt x="209029" y="19624"/>
                  </a:lnTo>
                  <a:lnTo>
                    <a:pt x="167348" y="38668"/>
                  </a:lnTo>
                  <a:lnTo>
                    <a:pt x="129193" y="63161"/>
                  </a:lnTo>
                  <a:lnTo>
                    <a:pt x="95032" y="92573"/>
                  </a:lnTo>
                  <a:lnTo>
                    <a:pt x="65329" y="126372"/>
                  </a:lnTo>
                  <a:lnTo>
                    <a:pt x="40551" y="164029"/>
                  </a:lnTo>
                  <a:lnTo>
                    <a:pt x="21163" y="205015"/>
                  </a:lnTo>
                  <a:lnTo>
                    <a:pt x="7631" y="248798"/>
                  </a:lnTo>
                  <a:lnTo>
                    <a:pt x="422" y="294849"/>
                  </a:lnTo>
                  <a:lnTo>
                    <a:pt x="0" y="342638"/>
                  </a:lnTo>
                  <a:lnTo>
                    <a:pt x="6560" y="389977"/>
                  </a:lnTo>
                  <a:lnTo>
                    <a:pt x="19628" y="434720"/>
                  </a:lnTo>
                  <a:lnTo>
                    <a:pt x="38673" y="476401"/>
                  </a:lnTo>
                  <a:lnTo>
                    <a:pt x="63166" y="514556"/>
                  </a:lnTo>
                  <a:lnTo>
                    <a:pt x="92577" y="548717"/>
                  </a:lnTo>
                  <a:lnTo>
                    <a:pt x="126376" y="578420"/>
                  </a:lnTo>
                  <a:lnTo>
                    <a:pt x="164032" y="603198"/>
                  </a:lnTo>
                  <a:lnTo>
                    <a:pt x="205017" y="622586"/>
                  </a:lnTo>
                  <a:lnTo>
                    <a:pt x="248799" y="636118"/>
                  </a:lnTo>
                  <a:lnTo>
                    <a:pt x="294850" y="643327"/>
                  </a:lnTo>
                  <a:lnTo>
                    <a:pt x="342638" y="643750"/>
                  </a:lnTo>
                  <a:lnTo>
                    <a:pt x="389977" y="637189"/>
                  </a:lnTo>
                  <a:lnTo>
                    <a:pt x="434720" y="624121"/>
                  </a:lnTo>
                  <a:lnTo>
                    <a:pt x="476401" y="605076"/>
                  </a:lnTo>
                  <a:lnTo>
                    <a:pt x="514556" y="580583"/>
                  </a:lnTo>
                  <a:lnTo>
                    <a:pt x="548717" y="551172"/>
                  </a:lnTo>
                  <a:lnTo>
                    <a:pt x="578420" y="517374"/>
                  </a:lnTo>
                  <a:lnTo>
                    <a:pt x="603198" y="479717"/>
                  </a:lnTo>
                  <a:lnTo>
                    <a:pt x="622586" y="438733"/>
                  </a:lnTo>
                  <a:lnTo>
                    <a:pt x="636118" y="394950"/>
                  </a:lnTo>
                  <a:lnTo>
                    <a:pt x="643327" y="348899"/>
                  </a:lnTo>
                  <a:lnTo>
                    <a:pt x="643750" y="301111"/>
                  </a:lnTo>
                  <a:lnTo>
                    <a:pt x="637189" y="253772"/>
                  </a:lnTo>
                  <a:lnTo>
                    <a:pt x="624121" y="209029"/>
                  </a:lnTo>
                  <a:lnTo>
                    <a:pt x="605076" y="167348"/>
                  </a:lnTo>
                  <a:lnTo>
                    <a:pt x="580583" y="129193"/>
                  </a:lnTo>
                  <a:lnTo>
                    <a:pt x="551172" y="95032"/>
                  </a:lnTo>
                  <a:lnTo>
                    <a:pt x="517374" y="65329"/>
                  </a:lnTo>
                  <a:lnTo>
                    <a:pt x="479717" y="40551"/>
                  </a:lnTo>
                  <a:lnTo>
                    <a:pt x="438733" y="21163"/>
                  </a:lnTo>
                  <a:lnTo>
                    <a:pt x="394950" y="7631"/>
                  </a:lnTo>
                  <a:lnTo>
                    <a:pt x="348899" y="422"/>
                  </a:lnTo>
                  <a:lnTo>
                    <a:pt x="30111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94" name="Google Shape;794;p26"/>
            <p:cNvSpPr/>
            <p:nvPr/>
          </p:nvSpPr>
          <p:spPr>
            <a:xfrm>
              <a:off x="15440463" y="5898027"/>
              <a:ext cx="434340" cy="434340"/>
            </a:xfrm>
            <a:custGeom>
              <a:avLst/>
              <a:gdLst/>
              <a:ahLst/>
              <a:cxnLst/>
              <a:rect l="l" t="t" r="r" b="b"/>
              <a:pathLst>
                <a:path w="434340" h="434339" extrusionOk="0">
                  <a:moveTo>
                    <a:pt x="203072" y="0"/>
                  </a:moveTo>
                  <a:lnTo>
                    <a:pt x="153670" y="8941"/>
                  </a:lnTo>
                  <a:lnTo>
                    <a:pt x="109033" y="28219"/>
                  </a:lnTo>
                  <a:lnTo>
                    <a:pt x="70380" y="56444"/>
                  </a:lnTo>
                  <a:lnTo>
                    <a:pt x="38930" y="92230"/>
                  </a:lnTo>
                  <a:lnTo>
                    <a:pt x="15904" y="134190"/>
                  </a:lnTo>
                  <a:lnTo>
                    <a:pt x="2521" y="180936"/>
                  </a:lnTo>
                  <a:lnTo>
                    <a:pt x="0" y="231081"/>
                  </a:lnTo>
                  <a:lnTo>
                    <a:pt x="8942" y="280487"/>
                  </a:lnTo>
                  <a:lnTo>
                    <a:pt x="28221" y="325125"/>
                  </a:lnTo>
                  <a:lnTo>
                    <a:pt x="56447" y="363778"/>
                  </a:lnTo>
                  <a:lnTo>
                    <a:pt x="92235" y="395226"/>
                  </a:lnTo>
                  <a:lnTo>
                    <a:pt x="134195" y="418251"/>
                  </a:lnTo>
                  <a:lnTo>
                    <a:pt x="180940" y="431633"/>
                  </a:lnTo>
                  <a:lnTo>
                    <a:pt x="231081" y="434154"/>
                  </a:lnTo>
                  <a:lnTo>
                    <a:pt x="280487" y="425209"/>
                  </a:lnTo>
                  <a:lnTo>
                    <a:pt x="325125" y="405930"/>
                  </a:lnTo>
                  <a:lnTo>
                    <a:pt x="363778" y="377705"/>
                  </a:lnTo>
                  <a:lnTo>
                    <a:pt x="395226" y="341920"/>
                  </a:lnTo>
                  <a:lnTo>
                    <a:pt x="418251" y="299961"/>
                  </a:lnTo>
                  <a:lnTo>
                    <a:pt x="431633" y="253216"/>
                  </a:lnTo>
                  <a:lnTo>
                    <a:pt x="434154" y="203072"/>
                  </a:lnTo>
                  <a:lnTo>
                    <a:pt x="425212" y="153667"/>
                  </a:lnTo>
                  <a:lnTo>
                    <a:pt x="405935" y="109028"/>
                  </a:lnTo>
                  <a:lnTo>
                    <a:pt x="377709" y="70375"/>
                  </a:lnTo>
                  <a:lnTo>
                    <a:pt x="341923" y="38927"/>
                  </a:lnTo>
                  <a:lnTo>
                    <a:pt x="299963" y="15902"/>
                  </a:lnTo>
                  <a:lnTo>
                    <a:pt x="253217" y="2520"/>
                  </a:lnTo>
                  <a:lnTo>
                    <a:pt x="20307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95" name="Google Shape;795;p26"/>
            <p:cNvSpPr/>
            <p:nvPr/>
          </p:nvSpPr>
          <p:spPr>
            <a:xfrm>
              <a:off x="14624215" y="6695928"/>
              <a:ext cx="434340" cy="434340"/>
            </a:xfrm>
            <a:custGeom>
              <a:avLst/>
              <a:gdLst/>
              <a:ahLst/>
              <a:cxnLst/>
              <a:rect l="l" t="t" r="r" b="b"/>
              <a:pathLst>
                <a:path w="434340" h="434340" extrusionOk="0">
                  <a:moveTo>
                    <a:pt x="203072" y="0"/>
                  </a:moveTo>
                  <a:lnTo>
                    <a:pt x="153667" y="8945"/>
                  </a:lnTo>
                  <a:lnTo>
                    <a:pt x="109028" y="28225"/>
                  </a:lnTo>
                  <a:lnTo>
                    <a:pt x="70375" y="56453"/>
                  </a:lnTo>
                  <a:lnTo>
                    <a:pt x="38927" y="92240"/>
                  </a:lnTo>
                  <a:lnTo>
                    <a:pt x="15902" y="134201"/>
                  </a:lnTo>
                  <a:lnTo>
                    <a:pt x="2520" y="180947"/>
                  </a:lnTo>
                  <a:lnTo>
                    <a:pt x="0" y="231092"/>
                  </a:lnTo>
                  <a:lnTo>
                    <a:pt x="8941" y="280497"/>
                  </a:lnTo>
                  <a:lnTo>
                    <a:pt x="28219" y="325135"/>
                  </a:lnTo>
                  <a:lnTo>
                    <a:pt x="56444" y="363788"/>
                  </a:lnTo>
                  <a:lnTo>
                    <a:pt x="92230" y="395235"/>
                  </a:lnTo>
                  <a:lnTo>
                    <a:pt x="134190" y="418257"/>
                  </a:lnTo>
                  <a:lnTo>
                    <a:pt x="180936" y="431637"/>
                  </a:lnTo>
                  <a:lnTo>
                    <a:pt x="231081" y="434154"/>
                  </a:lnTo>
                  <a:lnTo>
                    <a:pt x="280487" y="425212"/>
                  </a:lnTo>
                  <a:lnTo>
                    <a:pt x="325125" y="405937"/>
                  </a:lnTo>
                  <a:lnTo>
                    <a:pt x="363778" y="377713"/>
                  </a:lnTo>
                  <a:lnTo>
                    <a:pt x="395226" y="341929"/>
                  </a:lnTo>
                  <a:lnTo>
                    <a:pt x="418251" y="299971"/>
                  </a:lnTo>
                  <a:lnTo>
                    <a:pt x="431633" y="253227"/>
                  </a:lnTo>
                  <a:lnTo>
                    <a:pt x="434154" y="203082"/>
                  </a:lnTo>
                  <a:lnTo>
                    <a:pt x="425211" y="153677"/>
                  </a:lnTo>
                  <a:lnTo>
                    <a:pt x="405933" y="109039"/>
                  </a:lnTo>
                  <a:lnTo>
                    <a:pt x="377706" y="70385"/>
                  </a:lnTo>
                  <a:lnTo>
                    <a:pt x="341918" y="38936"/>
                  </a:lnTo>
                  <a:lnTo>
                    <a:pt x="299958" y="15909"/>
                  </a:lnTo>
                  <a:lnTo>
                    <a:pt x="253214" y="2524"/>
                  </a:lnTo>
                  <a:lnTo>
                    <a:pt x="203072"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96" name="Google Shape;796;p26"/>
            <p:cNvSpPr/>
            <p:nvPr/>
          </p:nvSpPr>
          <p:spPr>
            <a:xfrm>
              <a:off x="17195254" y="7597787"/>
              <a:ext cx="740410" cy="740410"/>
            </a:xfrm>
            <a:custGeom>
              <a:avLst/>
              <a:gdLst/>
              <a:ahLst/>
              <a:cxnLst/>
              <a:rect l="l" t="t" r="r" b="b"/>
              <a:pathLst>
                <a:path w="740409" h="740409" extrusionOk="0">
                  <a:moveTo>
                    <a:pt x="392654" y="0"/>
                  </a:moveTo>
                  <a:lnTo>
                    <a:pt x="346078" y="112"/>
                  </a:lnTo>
                  <a:lnTo>
                    <a:pt x="299875" y="5987"/>
                  </a:lnTo>
                  <a:lnTo>
                    <a:pt x="255748" y="17283"/>
                  </a:lnTo>
                  <a:lnTo>
                    <a:pt x="214021" y="33630"/>
                  </a:lnTo>
                  <a:lnTo>
                    <a:pt x="175019" y="54660"/>
                  </a:lnTo>
                  <a:lnTo>
                    <a:pt x="139066" y="80004"/>
                  </a:lnTo>
                  <a:lnTo>
                    <a:pt x="106486" y="109292"/>
                  </a:lnTo>
                  <a:lnTo>
                    <a:pt x="77604" y="142157"/>
                  </a:lnTo>
                  <a:lnTo>
                    <a:pt x="52743" y="178229"/>
                  </a:lnTo>
                  <a:lnTo>
                    <a:pt x="32228" y="217139"/>
                  </a:lnTo>
                  <a:lnTo>
                    <a:pt x="16383" y="258518"/>
                  </a:lnTo>
                  <a:lnTo>
                    <a:pt x="5532" y="301999"/>
                  </a:lnTo>
                  <a:lnTo>
                    <a:pt x="0" y="347211"/>
                  </a:lnTo>
                  <a:lnTo>
                    <a:pt x="110" y="393786"/>
                  </a:lnTo>
                  <a:lnTo>
                    <a:pt x="5985" y="439991"/>
                  </a:lnTo>
                  <a:lnTo>
                    <a:pt x="17282" y="484120"/>
                  </a:lnTo>
                  <a:lnTo>
                    <a:pt x="33629" y="525849"/>
                  </a:lnTo>
                  <a:lnTo>
                    <a:pt x="54660" y="564852"/>
                  </a:lnTo>
                  <a:lnTo>
                    <a:pt x="80005" y="600805"/>
                  </a:lnTo>
                  <a:lnTo>
                    <a:pt x="109295" y="633386"/>
                  </a:lnTo>
                  <a:lnTo>
                    <a:pt x="142161" y="662268"/>
                  </a:lnTo>
                  <a:lnTo>
                    <a:pt x="178234" y="687129"/>
                  </a:lnTo>
                  <a:lnTo>
                    <a:pt x="217145" y="707643"/>
                  </a:lnTo>
                  <a:lnTo>
                    <a:pt x="258525" y="723487"/>
                  </a:lnTo>
                  <a:lnTo>
                    <a:pt x="302006" y="734336"/>
                  </a:lnTo>
                  <a:lnTo>
                    <a:pt x="347219" y="739867"/>
                  </a:lnTo>
                  <a:lnTo>
                    <a:pt x="393794" y="739754"/>
                  </a:lnTo>
                  <a:lnTo>
                    <a:pt x="439998" y="733881"/>
                  </a:lnTo>
                  <a:lnTo>
                    <a:pt x="484125" y="722587"/>
                  </a:lnTo>
                  <a:lnTo>
                    <a:pt x="525851" y="706240"/>
                  </a:lnTo>
                  <a:lnTo>
                    <a:pt x="564853" y="685211"/>
                  </a:lnTo>
                  <a:lnTo>
                    <a:pt x="600806" y="659867"/>
                  </a:lnTo>
                  <a:lnTo>
                    <a:pt x="633385" y="630578"/>
                  </a:lnTo>
                  <a:lnTo>
                    <a:pt x="662267" y="597713"/>
                  </a:lnTo>
                  <a:lnTo>
                    <a:pt x="687127" y="561640"/>
                  </a:lnTo>
                  <a:lnTo>
                    <a:pt x="707641" y="522730"/>
                  </a:lnTo>
                  <a:lnTo>
                    <a:pt x="723485" y="481349"/>
                  </a:lnTo>
                  <a:lnTo>
                    <a:pt x="734334" y="437868"/>
                  </a:lnTo>
                  <a:lnTo>
                    <a:pt x="739865" y="392656"/>
                  </a:lnTo>
                  <a:lnTo>
                    <a:pt x="739752" y="346080"/>
                  </a:lnTo>
                  <a:lnTo>
                    <a:pt x="733879" y="299877"/>
                  </a:lnTo>
                  <a:lnTo>
                    <a:pt x="722585" y="255749"/>
                  </a:lnTo>
                  <a:lnTo>
                    <a:pt x="706238" y="214022"/>
                  </a:lnTo>
                  <a:lnTo>
                    <a:pt x="685209" y="175019"/>
                  </a:lnTo>
                  <a:lnTo>
                    <a:pt x="659865" y="139065"/>
                  </a:lnTo>
                  <a:lnTo>
                    <a:pt x="630576" y="106485"/>
                  </a:lnTo>
                  <a:lnTo>
                    <a:pt x="597711" y="77602"/>
                  </a:lnTo>
                  <a:lnTo>
                    <a:pt x="561638" y="52740"/>
                  </a:lnTo>
                  <a:lnTo>
                    <a:pt x="522727" y="32225"/>
                  </a:lnTo>
                  <a:lnTo>
                    <a:pt x="481347" y="16380"/>
                  </a:lnTo>
                  <a:lnTo>
                    <a:pt x="437866" y="5530"/>
                  </a:lnTo>
                  <a:lnTo>
                    <a:pt x="392654"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797" name="Google Shape;797;p26"/>
            <p:cNvPicPr preferRelativeResize="0"/>
            <p:nvPr/>
          </p:nvPicPr>
          <p:blipFill rotWithShape="1">
            <a:blip r:embed="rId14">
              <a:alphaModFix/>
            </a:blip>
            <a:srcRect/>
            <a:stretch/>
          </p:blipFill>
          <p:spPr>
            <a:xfrm>
              <a:off x="13978632" y="2229667"/>
              <a:ext cx="6125467" cy="6355199"/>
            </a:xfrm>
            <a:prstGeom prst="rect">
              <a:avLst/>
            </a:prstGeom>
            <a:noFill/>
            <a:ln>
              <a:noFill/>
            </a:ln>
          </p:spPr>
        </p:pic>
      </p:grpSp>
      <p:grpSp>
        <p:nvGrpSpPr>
          <p:cNvPr id="798" name="Google Shape;798;p26"/>
          <p:cNvGrpSpPr/>
          <p:nvPr/>
        </p:nvGrpSpPr>
        <p:grpSpPr>
          <a:xfrm>
            <a:off x="15839399" y="5235"/>
            <a:ext cx="3204210" cy="1150620"/>
            <a:chOff x="15839399" y="5235"/>
            <a:chExt cx="3204210" cy="1150620"/>
          </a:xfrm>
        </p:grpSpPr>
        <p:sp>
          <p:nvSpPr>
            <p:cNvPr id="799" name="Google Shape;799;p26"/>
            <p:cNvSpPr/>
            <p:nvPr/>
          </p:nvSpPr>
          <p:spPr>
            <a:xfrm>
              <a:off x="15839399" y="5235"/>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00" name="Google Shape;800;p26"/>
            <p:cNvPicPr preferRelativeResize="0"/>
            <p:nvPr/>
          </p:nvPicPr>
          <p:blipFill rotWithShape="1">
            <a:blip r:embed="rId15">
              <a:alphaModFix/>
            </a:blip>
            <a:srcRect/>
            <a:stretch/>
          </p:blipFill>
          <p:spPr>
            <a:xfrm>
              <a:off x="15985995" y="37653"/>
              <a:ext cx="2847977" cy="1058532"/>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27"/>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806" name="Google Shape;806;p27"/>
          <p:cNvGrpSpPr/>
          <p:nvPr/>
        </p:nvGrpSpPr>
        <p:grpSpPr>
          <a:xfrm>
            <a:off x="11048438" y="0"/>
            <a:ext cx="6768579" cy="3670045"/>
            <a:chOff x="9126823" y="0"/>
            <a:chExt cx="7914536" cy="4664780"/>
          </a:xfrm>
        </p:grpSpPr>
        <p:sp>
          <p:nvSpPr>
            <p:cNvPr id="807" name="Google Shape;807;p27"/>
            <p:cNvSpPr/>
            <p:nvPr/>
          </p:nvSpPr>
          <p:spPr>
            <a:xfrm>
              <a:off x="9126823" y="2304179"/>
              <a:ext cx="552450" cy="552450"/>
            </a:xfrm>
            <a:custGeom>
              <a:avLst/>
              <a:gdLst/>
              <a:ahLst/>
              <a:cxnLst/>
              <a:rect l="l" t="t" r="r" b="b"/>
              <a:pathLst>
                <a:path w="552450" h="552450" extrusionOk="0">
                  <a:moveTo>
                    <a:pt x="258222" y="0"/>
                  </a:moveTo>
                  <a:lnTo>
                    <a:pt x="208890" y="7647"/>
                  </a:lnTo>
                  <a:lnTo>
                    <a:pt x="163017" y="23481"/>
                  </a:lnTo>
                  <a:lnTo>
                    <a:pt x="121332" y="46672"/>
                  </a:lnTo>
                  <a:lnTo>
                    <a:pt x="84565" y="76389"/>
                  </a:lnTo>
                  <a:lnTo>
                    <a:pt x="53443" y="111804"/>
                  </a:lnTo>
                  <a:lnTo>
                    <a:pt x="28697" y="152086"/>
                  </a:lnTo>
                  <a:lnTo>
                    <a:pt x="11055" y="196404"/>
                  </a:lnTo>
                  <a:lnTo>
                    <a:pt x="1246" y="243930"/>
                  </a:lnTo>
                  <a:lnTo>
                    <a:pt x="0" y="293833"/>
                  </a:lnTo>
                  <a:lnTo>
                    <a:pt x="7647" y="343169"/>
                  </a:lnTo>
                  <a:lnTo>
                    <a:pt x="23481" y="389045"/>
                  </a:lnTo>
                  <a:lnTo>
                    <a:pt x="46672" y="430733"/>
                  </a:lnTo>
                  <a:lnTo>
                    <a:pt x="76389" y="467503"/>
                  </a:lnTo>
                  <a:lnTo>
                    <a:pt x="111804" y="498626"/>
                  </a:lnTo>
                  <a:lnTo>
                    <a:pt x="152086" y="523373"/>
                  </a:lnTo>
                  <a:lnTo>
                    <a:pt x="196404" y="541015"/>
                  </a:lnTo>
                  <a:lnTo>
                    <a:pt x="243930" y="550823"/>
                  </a:lnTo>
                  <a:lnTo>
                    <a:pt x="293833" y="552066"/>
                  </a:lnTo>
                  <a:lnTo>
                    <a:pt x="343166" y="544419"/>
                  </a:lnTo>
                  <a:lnTo>
                    <a:pt x="389041" y="528584"/>
                  </a:lnTo>
                  <a:lnTo>
                    <a:pt x="430728" y="505392"/>
                  </a:lnTo>
                  <a:lnTo>
                    <a:pt x="467499" y="475672"/>
                  </a:lnTo>
                  <a:lnTo>
                    <a:pt x="498623" y="440256"/>
                  </a:lnTo>
                  <a:lnTo>
                    <a:pt x="523371" y="399973"/>
                  </a:lnTo>
                  <a:lnTo>
                    <a:pt x="541014" y="355652"/>
                  </a:lnTo>
                  <a:lnTo>
                    <a:pt x="550822" y="308126"/>
                  </a:lnTo>
                  <a:lnTo>
                    <a:pt x="552066" y="258222"/>
                  </a:lnTo>
                  <a:lnTo>
                    <a:pt x="544419" y="208893"/>
                  </a:lnTo>
                  <a:lnTo>
                    <a:pt x="528584" y="163021"/>
                  </a:lnTo>
                  <a:lnTo>
                    <a:pt x="505392" y="121337"/>
                  </a:lnTo>
                  <a:lnTo>
                    <a:pt x="475672" y="84569"/>
                  </a:lnTo>
                  <a:lnTo>
                    <a:pt x="440256" y="53447"/>
                  </a:lnTo>
                  <a:lnTo>
                    <a:pt x="399973" y="28699"/>
                  </a:lnTo>
                  <a:lnTo>
                    <a:pt x="355652" y="11056"/>
                  </a:lnTo>
                  <a:lnTo>
                    <a:pt x="308126" y="1247"/>
                  </a:lnTo>
                  <a:lnTo>
                    <a:pt x="258222"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08" name="Google Shape;808;p27"/>
            <p:cNvPicPr preferRelativeResize="0"/>
            <p:nvPr/>
          </p:nvPicPr>
          <p:blipFill rotWithShape="1">
            <a:blip r:embed="rId3">
              <a:alphaModFix/>
            </a:blip>
            <a:srcRect/>
            <a:stretch/>
          </p:blipFill>
          <p:spPr>
            <a:xfrm>
              <a:off x="9403251" y="0"/>
              <a:ext cx="7638108" cy="4664780"/>
            </a:xfrm>
            <a:prstGeom prst="rect">
              <a:avLst/>
            </a:prstGeom>
            <a:noFill/>
            <a:ln>
              <a:noFill/>
            </a:ln>
          </p:spPr>
        </p:pic>
      </p:grpSp>
      <p:pic>
        <p:nvPicPr>
          <p:cNvPr id="809" name="Google Shape;809;p27"/>
          <p:cNvPicPr preferRelativeResize="0"/>
          <p:nvPr/>
        </p:nvPicPr>
        <p:blipFill rotWithShape="1">
          <a:blip r:embed="rId4">
            <a:alphaModFix/>
          </a:blip>
          <a:srcRect/>
          <a:stretch/>
        </p:blipFill>
        <p:spPr>
          <a:xfrm>
            <a:off x="698498" y="542999"/>
            <a:ext cx="1769950" cy="1225505"/>
          </a:xfrm>
          <a:prstGeom prst="rect">
            <a:avLst/>
          </a:prstGeom>
          <a:noFill/>
          <a:ln>
            <a:noFill/>
          </a:ln>
        </p:spPr>
      </p:pic>
      <p:sp>
        <p:nvSpPr>
          <p:cNvPr id="810" name="Google Shape;810;p27"/>
          <p:cNvSpPr/>
          <p:nvPr/>
        </p:nvSpPr>
        <p:spPr>
          <a:xfrm>
            <a:off x="2682621" y="592553"/>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811" name="Google Shape;811;p27"/>
          <p:cNvGrpSpPr/>
          <p:nvPr/>
        </p:nvGrpSpPr>
        <p:grpSpPr>
          <a:xfrm>
            <a:off x="2888962" y="818658"/>
            <a:ext cx="421398" cy="260646"/>
            <a:chOff x="2888962" y="818658"/>
            <a:chExt cx="421398" cy="260646"/>
          </a:xfrm>
        </p:grpSpPr>
        <p:pic>
          <p:nvPicPr>
            <p:cNvPr id="812" name="Google Shape;812;p27"/>
            <p:cNvPicPr preferRelativeResize="0"/>
            <p:nvPr/>
          </p:nvPicPr>
          <p:blipFill rotWithShape="1">
            <a:blip r:embed="rId5">
              <a:alphaModFix/>
            </a:blip>
            <a:srcRect/>
            <a:stretch/>
          </p:blipFill>
          <p:spPr>
            <a:xfrm>
              <a:off x="2888962" y="818658"/>
              <a:ext cx="361008" cy="260646"/>
            </a:xfrm>
            <a:prstGeom prst="rect">
              <a:avLst/>
            </a:prstGeom>
            <a:noFill/>
            <a:ln>
              <a:noFill/>
            </a:ln>
          </p:spPr>
        </p:pic>
        <p:sp>
          <p:nvSpPr>
            <p:cNvPr id="813" name="Google Shape;813;p27"/>
            <p:cNvSpPr/>
            <p:nvPr/>
          </p:nvSpPr>
          <p:spPr>
            <a:xfrm>
              <a:off x="3275435"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814" name="Google Shape;814;p27"/>
          <p:cNvGrpSpPr/>
          <p:nvPr/>
        </p:nvGrpSpPr>
        <p:grpSpPr>
          <a:xfrm>
            <a:off x="3275431" y="895415"/>
            <a:ext cx="336674" cy="143671"/>
            <a:chOff x="3275431" y="895415"/>
            <a:chExt cx="336674" cy="143671"/>
          </a:xfrm>
        </p:grpSpPr>
        <p:sp>
          <p:nvSpPr>
            <p:cNvPr id="815" name="Google Shape;815;p27"/>
            <p:cNvSpPr/>
            <p:nvPr/>
          </p:nvSpPr>
          <p:spPr>
            <a:xfrm>
              <a:off x="3275431" y="897870"/>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16" name="Google Shape;816;p27"/>
            <p:cNvPicPr preferRelativeResize="0"/>
            <p:nvPr/>
          </p:nvPicPr>
          <p:blipFill rotWithShape="1">
            <a:blip r:embed="rId6">
              <a:alphaModFix/>
            </a:blip>
            <a:srcRect/>
            <a:stretch/>
          </p:blipFill>
          <p:spPr>
            <a:xfrm>
              <a:off x="3428918" y="895415"/>
              <a:ext cx="121566" cy="143671"/>
            </a:xfrm>
            <a:prstGeom prst="rect">
              <a:avLst/>
            </a:prstGeom>
            <a:noFill/>
            <a:ln>
              <a:noFill/>
            </a:ln>
          </p:spPr>
        </p:pic>
        <p:sp>
          <p:nvSpPr>
            <p:cNvPr id="817" name="Google Shape;817;p27"/>
            <p:cNvSpPr/>
            <p:nvPr/>
          </p:nvSpPr>
          <p:spPr>
            <a:xfrm>
              <a:off x="3577180"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818" name="Google Shape;818;p27"/>
          <p:cNvSpPr/>
          <p:nvPr/>
        </p:nvSpPr>
        <p:spPr>
          <a:xfrm>
            <a:off x="3577171" y="897870"/>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819" name="Google Shape;819;p27"/>
          <p:cNvGrpSpPr/>
          <p:nvPr/>
        </p:nvGrpSpPr>
        <p:grpSpPr>
          <a:xfrm>
            <a:off x="3737406" y="897870"/>
            <a:ext cx="269845" cy="138453"/>
            <a:chOff x="3737406" y="897870"/>
            <a:chExt cx="269845" cy="138453"/>
          </a:xfrm>
        </p:grpSpPr>
        <p:sp>
          <p:nvSpPr>
            <p:cNvPr id="820" name="Google Shape;820;p27"/>
            <p:cNvSpPr/>
            <p:nvPr/>
          </p:nvSpPr>
          <p:spPr>
            <a:xfrm>
              <a:off x="3737406" y="897870"/>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21" name="Google Shape;821;p27"/>
            <p:cNvPicPr preferRelativeResize="0"/>
            <p:nvPr/>
          </p:nvPicPr>
          <p:blipFill rotWithShape="1">
            <a:blip r:embed="rId7">
              <a:alphaModFix/>
            </a:blip>
            <a:srcRect/>
            <a:stretch/>
          </p:blipFill>
          <p:spPr>
            <a:xfrm>
              <a:off x="3891517" y="898171"/>
              <a:ext cx="115734" cy="138152"/>
            </a:xfrm>
            <a:prstGeom prst="rect">
              <a:avLst/>
            </a:prstGeom>
            <a:noFill/>
            <a:ln>
              <a:noFill/>
            </a:ln>
          </p:spPr>
        </p:pic>
      </p:grpSp>
      <p:grpSp>
        <p:nvGrpSpPr>
          <p:cNvPr id="822" name="Google Shape;822;p27"/>
          <p:cNvGrpSpPr/>
          <p:nvPr/>
        </p:nvGrpSpPr>
        <p:grpSpPr>
          <a:xfrm>
            <a:off x="2880981" y="1199474"/>
            <a:ext cx="880091" cy="217668"/>
            <a:chOff x="2880981" y="1199474"/>
            <a:chExt cx="880091" cy="217668"/>
          </a:xfrm>
        </p:grpSpPr>
        <p:pic>
          <p:nvPicPr>
            <p:cNvPr id="823" name="Google Shape;823;p27"/>
            <p:cNvPicPr preferRelativeResize="0"/>
            <p:nvPr/>
          </p:nvPicPr>
          <p:blipFill rotWithShape="1">
            <a:blip r:embed="rId8">
              <a:alphaModFix/>
            </a:blip>
            <a:srcRect/>
            <a:stretch/>
          </p:blipFill>
          <p:spPr>
            <a:xfrm>
              <a:off x="2880981" y="1199476"/>
              <a:ext cx="106227" cy="143671"/>
            </a:xfrm>
            <a:prstGeom prst="rect">
              <a:avLst/>
            </a:prstGeom>
            <a:noFill/>
            <a:ln>
              <a:noFill/>
            </a:ln>
          </p:spPr>
        </p:pic>
        <p:pic>
          <p:nvPicPr>
            <p:cNvPr id="824" name="Google Shape;824;p27"/>
            <p:cNvPicPr preferRelativeResize="0"/>
            <p:nvPr/>
          </p:nvPicPr>
          <p:blipFill rotWithShape="1">
            <a:blip r:embed="rId9">
              <a:alphaModFix/>
            </a:blip>
            <a:srcRect/>
            <a:stretch/>
          </p:blipFill>
          <p:spPr>
            <a:xfrm>
              <a:off x="3009601" y="1199479"/>
              <a:ext cx="121577" cy="143671"/>
            </a:xfrm>
            <a:prstGeom prst="rect">
              <a:avLst/>
            </a:prstGeom>
            <a:noFill/>
            <a:ln>
              <a:noFill/>
            </a:ln>
          </p:spPr>
        </p:pic>
        <p:pic>
          <p:nvPicPr>
            <p:cNvPr id="825" name="Google Shape;825;p27"/>
            <p:cNvPicPr preferRelativeResize="0"/>
            <p:nvPr/>
          </p:nvPicPr>
          <p:blipFill rotWithShape="1">
            <a:blip r:embed="rId10">
              <a:alphaModFix/>
            </a:blip>
            <a:srcRect/>
            <a:stretch/>
          </p:blipFill>
          <p:spPr>
            <a:xfrm>
              <a:off x="3157874" y="1199474"/>
              <a:ext cx="136613" cy="217668"/>
            </a:xfrm>
            <a:prstGeom prst="rect">
              <a:avLst/>
            </a:prstGeom>
            <a:noFill/>
            <a:ln>
              <a:noFill/>
            </a:ln>
          </p:spPr>
        </p:pic>
        <p:pic>
          <p:nvPicPr>
            <p:cNvPr id="826" name="Google Shape;826;p27"/>
            <p:cNvPicPr preferRelativeResize="0"/>
            <p:nvPr/>
          </p:nvPicPr>
          <p:blipFill rotWithShape="1">
            <a:blip r:embed="rId11">
              <a:alphaModFix/>
            </a:blip>
            <a:srcRect/>
            <a:stretch/>
          </p:blipFill>
          <p:spPr>
            <a:xfrm>
              <a:off x="3316881" y="1199479"/>
              <a:ext cx="292865" cy="183889"/>
            </a:xfrm>
            <a:prstGeom prst="rect">
              <a:avLst/>
            </a:prstGeom>
            <a:noFill/>
            <a:ln>
              <a:noFill/>
            </a:ln>
          </p:spPr>
        </p:pic>
        <p:pic>
          <p:nvPicPr>
            <p:cNvPr id="827" name="Google Shape;827;p27"/>
            <p:cNvPicPr preferRelativeResize="0"/>
            <p:nvPr/>
          </p:nvPicPr>
          <p:blipFill rotWithShape="1">
            <a:blip r:embed="rId12">
              <a:alphaModFix/>
            </a:blip>
            <a:srcRect/>
            <a:stretch/>
          </p:blipFill>
          <p:spPr>
            <a:xfrm>
              <a:off x="3635202" y="1202234"/>
              <a:ext cx="125870" cy="138152"/>
            </a:xfrm>
            <a:prstGeom prst="rect">
              <a:avLst/>
            </a:prstGeom>
            <a:noFill/>
            <a:ln>
              <a:noFill/>
            </a:ln>
          </p:spPr>
        </p:pic>
      </p:grpSp>
      <p:grpSp>
        <p:nvGrpSpPr>
          <p:cNvPr id="828" name="Google Shape;828;p27"/>
          <p:cNvGrpSpPr/>
          <p:nvPr/>
        </p:nvGrpSpPr>
        <p:grpSpPr>
          <a:xfrm>
            <a:off x="3856520" y="1140223"/>
            <a:ext cx="312200" cy="243145"/>
            <a:chOff x="3856520" y="1140223"/>
            <a:chExt cx="312200" cy="243145"/>
          </a:xfrm>
        </p:grpSpPr>
        <p:pic>
          <p:nvPicPr>
            <p:cNvPr id="829" name="Google Shape;829;p27"/>
            <p:cNvPicPr preferRelativeResize="0"/>
            <p:nvPr/>
          </p:nvPicPr>
          <p:blipFill rotWithShape="1">
            <a:blip r:embed="rId13">
              <a:alphaModFix/>
            </a:blip>
            <a:srcRect/>
            <a:stretch/>
          </p:blipFill>
          <p:spPr>
            <a:xfrm>
              <a:off x="3856520" y="1202233"/>
              <a:ext cx="154738" cy="181135"/>
            </a:xfrm>
            <a:prstGeom prst="rect">
              <a:avLst/>
            </a:prstGeom>
            <a:noFill/>
            <a:ln>
              <a:noFill/>
            </a:ln>
          </p:spPr>
        </p:pic>
        <p:pic>
          <p:nvPicPr>
            <p:cNvPr id="830" name="Google Shape;830;p27"/>
            <p:cNvPicPr preferRelativeResize="0"/>
            <p:nvPr/>
          </p:nvPicPr>
          <p:blipFill rotWithShape="1">
            <a:blip r:embed="rId14">
              <a:alphaModFix/>
            </a:blip>
            <a:srcRect/>
            <a:stretch/>
          </p:blipFill>
          <p:spPr>
            <a:xfrm>
              <a:off x="4033332" y="1140223"/>
              <a:ext cx="135388" cy="200171"/>
            </a:xfrm>
            <a:prstGeom prst="rect">
              <a:avLst/>
            </a:prstGeom>
            <a:noFill/>
            <a:ln>
              <a:noFill/>
            </a:ln>
          </p:spPr>
        </p:pic>
      </p:grpSp>
      <p:sp>
        <p:nvSpPr>
          <p:cNvPr id="831" name="Google Shape;831;p27"/>
          <p:cNvSpPr/>
          <p:nvPr/>
        </p:nvSpPr>
        <p:spPr>
          <a:xfrm>
            <a:off x="2659604" y="3670045"/>
            <a:ext cx="20955" cy="4859020"/>
          </a:xfrm>
          <a:custGeom>
            <a:avLst/>
            <a:gdLst/>
            <a:ahLst/>
            <a:cxnLst/>
            <a:rect l="l" t="t" r="r" b="b"/>
            <a:pathLst>
              <a:path w="20955" h="4859020" extrusionOk="0">
                <a:moveTo>
                  <a:pt x="20941" y="0"/>
                </a:moveTo>
                <a:lnTo>
                  <a:pt x="0" y="0"/>
                </a:lnTo>
                <a:lnTo>
                  <a:pt x="0" y="4858490"/>
                </a:lnTo>
                <a:lnTo>
                  <a:pt x="20941" y="4858490"/>
                </a:lnTo>
                <a:lnTo>
                  <a:pt x="20941"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32" name="Google Shape;832;p27"/>
          <p:cNvSpPr/>
          <p:nvPr/>
        </p:nvSpPr>
        <p:spPr>
          <a:xfrm>
            <a:off x="14607282" y="0"/>
            <a:ext cx="372745" cy="331470"/>
          </a:xfrm>
          <a:custGeom>
            <a:avLst/>
            <a:gdLst/>
            <a:ahLst/>
            <a:cxnLst/>
            <a:rect l="l" t="t" r="r" b="b"/>
            <a:pathLst>
              <a:path w="372744" h="331470" extrusionOk="0">
                <a:moveTo>
                  <a:pt x="302574" y="0"/>
                </a:moveTo>
                <a:lnTo>
                  <a:pt x="70465" y="0"/>
                </a:lnTo>
                <a:lnTo>
                  <a:pt x="46031" y="21526"/>
                </a:lnTo>
                <a:lnTo>
                  <a:pt x="19352" y="61082"/>
                </a:lnTo>
                <a:lnTo>
                  <a:pt x="3455" y="106764"/>
                </a:lnTo>
                <a:lnTo>
                  <a:pt x="0" y="156682"/>
                </a:lnTo>
                <a:lnTo>
                  <a:pt x="9840" y="205742"/>
                </a:lnTo>
                <a:lnTo>
                  <a:pt x="31476" y="249003"/>
                </a:lnTo>
                <a:lnTo>
                  <a:pt x="63016" y="284804"/>
                </a:lnTo>
                <a:lnTo>
                  <a:pt x="102572" y="311484"/>
                </a:lnTo>
                <a:lnTo>
                  <a:pt x="148253" y="327384"/>
                </a:lnTo>
                <a:lnTo>
                  <a:pt x="198171" y="330844"/>
                </a:lnTo>
                <a:lnTo>
                  <a:pt x="247235" y="320999"/>
                </a:lnTo>
                <a:lnTo>
                  <a:pt x="290497" y="299361"/>
                </a:lnTo>
                <a:lnTo>
                  <a:pt x="326297" y="267819"/>
                </a:lnTo>
                <a:lnTo>
                  <a:pt x="352976" y="228262"/>
                </a:lnTo>
                <a:lnTo>
                  <a:pt x="368875" y="182580"/>
                </a:lnTo>
                <a:lnTo>
                  <a:pt x="372334" y="132662"/>
                </a:lnTo>
                <a:lnTo>
                  <a:pt x="362488" y="83601"/>
                </a:lnTo>
                <a:lnTo>
                  <a:pt x="340850" y="40341"/>
                </a:lnTo>
                <a:lnTo>
                  <a:pt x="309308" y="4541"/>
                </a:lnTo>
                <a:lnTo>
                  <a:pt x="302574"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833" name="Google Shape;833;p27"/>
          <p:cNvGrpSpPr/>
          <p:nvPr/>
        </p:nvGrpSpPr>
        <p:grpSpPr>
          <a:xfrm>
            <a:off x="15046656" y="5"/>
            <a:ext cx="5057775" cy="2917533"/>
            <a:chOff x="15046656" y="5"/>
            <a:chExt cx="5057775" cy="2917533"/>
          </a:xfrm>
        </p:grpSpPr>
        <p:sp>
          <p:nvSpPr>
            <p:cNvPr id="834" name="Google Shape;834;p27"/>
            <p:cNvSpPr/>
            <p:nvPr/>
          </p:nvSpPr>
          <p:spPr>
            <a:xfrm>
              <a:off x="15046656" y="5"/>
              <a:ext cx="5057775" cy="2820670"/>
            </a:xfrm>
            <a:custGeom>
              <a:avLst/>
              <a:gdLst/>
              <a:ahLst/>
              <a:cxnLst/>
              <a:rect l="l" t="t" r="r" b="b"/>
              <a:pathLst>
                <a:path w="5057775" h="2820670" extrusionOk="0">
                  <a:moveTo>
                    <a:pt x="1166075" y="509752"/>
                  </a:moveTo>
                  <a:lnTo>
                    <a:pt x="1164145" y="461924"/>
                  </a:lnTo>
                  <a:lnTo>
                    <a:pt x="1158455" y="415175"/>
                  </a:lnTo>
                  <a:lnTo>
                    <a:pt x="1149134" y="369633"/>
                  </a:lnTo>
                  <a:lnTo>
                    <a:pt x="1136357" y="325462"/>
                  </a:lnTo>
                  <a:lnTo>
                    <a:pt x="1120267" y="282803"/>
                  </a:lnTo>
                  <a:lnTo>
                    <a:pt x="1101001" y="241808"/>
                  </a:lnTo>
                  <a:lnTo>
                    <a:pt x="1078725" y="202628"/>
                  </a:lnTo>
                  <a:lnTo>
                    <a:pt x="1053592" y="165417"/>
                  </a:lnTo>
                  <a:lnTo>
                    <a:pt x="1025740" y="130314"/>
                  </a:lnTo>
                  <a:lnTo>
                    <a:pt x="995311" y="97472"/>
                  </a:lnTo>
                  <a:lnTo>
                    <a:pt x="962482" y="67056"/>
                  </a:lnTo>
                  <a:lnTo>
                    <a:pt x="927379" y="39204"/>
                  </a:lnTo>
                  <a:lnTo>
                    <a:pt x="890168" y="14058"/>
                  </a:lnTo>
                  <a:lnTo>
                    <a:pt x="865428" y="0"/>
                  </a:lnTo>
                  <a:lnTo>
                    <a:pt x="300647" y="0"/>
                  </a:lnTo>
                  <a:lnTo>
                    <a:pt x="238696" y="39204"/>
                  </a:lnTo>
                  <a:lnTo>
                    <a:pt x="203606" y="67056"/>
                  </a:lnTo>
                  <a:lnTo>
                    <a:pt x="170764" y="97472"/>
                  </a:lnTo>
                  <a:lnTo>
                    <a:pt x="140347" y="130314"/>
                  </a:lnTo>
                  <a:lnTo>
                    <a:pt x="112496" y="165417"/>
                  </a:lnTo>
                  <a:lnTo>
                    <a:pt x="87350" y="202628"/>
                  </a:lnTo>
                  <a:lnTo>
                    <a:pt x="65074" y="241808"/>
                  </a:lnTo>
                  <a:lnTo>
                    <a:pt x="45821" y="282803"/>
                  </a:lnTo>
                  <a:lnTo>
                    <a:pt x="29718" y="325462"/>
                  </a:lnTo>
                  <a:lnTo>
                    <a:pt x="16941" y="369633"/>
                  </a:lnTo>
                  <a:lnTo>
                    <a:pt x="7632" y="415175"/>
                  </a:lnTo>
                  <a:lnTo>
                    <a:pt x="1930" y="461924"/>
                  </a:lnTo>
                  <a:lnTo>
                    <a:pt x="0" y="509752"/>
                  </a:lnTo>
                  <a:lnTo>
                    <a:pt x="1930" y="557568"/>
                  </a:lnTo>
                  <a:lnTo>
                    <a:pt x="7632" y="604316"/>
                  </a:lnTo>
                  <a:lnTo>
                    <a:pt x="16941" y="649859"/>
                  </a:lnTo>
                  <a:lnTo>
                    <a:pt x="29718" y="694029"/>
                  </a:lnTo>
                  <a:lnTo>
                    <a:pt x="45821" y="736688"/>
                  </a:lnTo>
                  <a:lnTo>
                    <a:pt x="65074" y="777684"/>
                  </a:lnTo>
                  <a:lnTo>
                    <a:pt x="87350" y="816864"/>
                  </a:lnTo>
                  <a:lnTo>
                    <a:pt x="112496" y="854087"/>
                  </a:lnTo>
                  <a:lnTo>
                    <a:pt x="140347" y="889177"/>
                  </a:lnTo>
                  <a:lnTo>
                    <a:pt x="170764" y="922020"/>
                  </a:lnTo>
                  <a:lnTo>
                    <a:pt x="203606" y="952436"/>
                  </a:lnTo>
                  <a:lnTo>
                    <a:pt x="238696" y="980287"/>
                  </a:lnTo>
                  <a:lnTo>
                    <a:pt x="275920" y="1005433"/>
                  </a:lnTo>
                  <a:lnTo>
                    <a:pt x="315099" y="1027709"/>
                  </a:lnTo>
                  <a:lnTo>
                    <a:pt x="356095" y="1046975"/>
                  </a:lnTo>
                  <a:lnTo>
                    <a:pt x="398754" y="1063066"/>
                  </a:lnTo>
                  <a:lnTo>
                    <a:pt x="442925" y="1075842"/>
                  </a:lnTo>
                  <a:lnTo>
                    <a:pt x="488467" y="1085151"/>
                  </a:lnTo>
                  <a:lnTo>
                    <a:pt x="535216" y="1090853"/>
                  </a:lnTo>
                  <a:lnTo>
                    <a:pt x="583044" y="1092784"/>
                  </a:lnTo>
                  <a:lnTo>
                    <a:pt x="630859" y="1090853"/>
                  </a:lnTo>
                  <a:lnTo>
                    <a:pt x="677608" y="1085151"/>
                  </a:lnTo>
                  <a:lnTo>
                    <a:pt x="723150" y="1075842"/>
                  </a:lnTo>
                  <a:lnTo>
                    <a:pt x="767334" y="1063066"/>
                  </a:lnTo>
                  <a:lnTo>
                    <a:pt x="809993" y="1046975"/>
                  </a:lnTo>
                  <a:lnTo>
                    <a:pt x="850988" y="1027709"/>
                  </a:lnTo>
                  <a:lnTo>
                    <a:pt x="890168" y="1005433"/>
                  </a:lnTo>
                  <a:lnTo>
                    <a:pt x="927379" y="980287"/>
                  </a:lnTo>
                  <a:lnTo>
                    <a:pt x="962482" y="952436"/>
                  </a:lnTo>
                  <a:lnTo>
                    <a:pt x="995311" y="922020"/>
                  </a:lnTo>
                  <a:lnTo>
                    <a:pt x="1025740" y="889177"/>
                  </a:lnTo>
                  <a:lnTo>
                    <a:pt x="1053592" y="854087"/>
                  </a:lnTo>
                  <a:lnTo>
                    <a:pt x="1078725" y="816864"/>
                  </a:lnTo>
                  <a:lnTo>
                    <a:pt x="1101001" y="777684"/>
                  </a:lnTo>
                  <a:lnTo>
                    <a:pt x="1120267" y="736688"/>
                  </a:lnTo>
                  <a:lnTo>
                    <a:pt x="1136357" y="694029"/>
                  </a:lnTo>
                  <a:lnTo>
                    <a:pt x="1149134" y="649859"/>
                  </a:lnTo>
                  <a:lnTo>
                    <a:pt x="1158455" y="604316"/>
                  </a:lnTo>
                  <a:lnTo>
                    <a:pt x="1164145" y="557568"/>
                  </a:lnTo>
                  <a:lnTo>
                    <a:pt x="1166075" y="509752"/>
                  </a:lnTo>
                  <a:close/>
                </a:path>
                <a:path w="5057775" h="2820670" extrusionOk="0">
                  <a:moveTo>
                    <a:pt x="3501009" y="1221714"/>
                  </a:moveTo>
                  <a:lnTo>
                    <a:pt x="3500094" y="1173746"/>
                  </a:lnTo>
                  <a:lnTo>
                    <a:pt x="3497338" y="1126248"/>
                  </a:lnTo>
                  <a:lnTo>
                    <a:pt x="3492792" y="1079246"/>
                  </a:lnTo>
                  <a:lnTo>
                    <a:pt x="3486493" y="1032776"/>
                  </a:lnTo>
                  <a:lnTo>
                    <a:pt x="3478466" y="986878"/>
                  </a:lnTo>
                  <a:lnTo>
                    <a:pt x="3468751" y="941590"/>
                  </a:lnTo>
                  <a:lnTo>
                    <a:pt x="3457371" y="896937"/>
                  </a:lnTo>
                  <a:lnTo>
                    <a:pt x="3444379" y="852957"/>
                  </a:lnTo>
                  <a:lnTo>
                    <a:pt x="3429787" y="809688"/>
                  </a:lnTo>
                  <a:lnTo>
                    <a:pt x="3413645" y="767156"/>
                  </a:lnTo>
                  <a:lnTo>
                    <a:pt x="3395980" y="725398"/>
                  </a:lnTo>
                  <a:lnTo>
                    <a:pt x="3376841" y="684441"/>
                  </a:lnTo>
                  <a:lnTo>
                    <a:pt x="3356229" y="644334"/>
                  </a:lnTo>
                  <a:lnTo>
                    <a:pt x="3334207" y="605091"/>
                  </a:lnTo>
                  <a:lnTo>
                    <a:pt x="3310801" y="566775"/>
                  </a:lnTo>
                  <a:lnTo>
                    <a:pt x="3286048" y="529386"/>
                  </a:lnTo>
                  <a:lnTo>
                    <a:pt x="3259975" y="492988"/>
                  </a:lnTo>
                  <a:lnTo>
                    <a:pt x="3232620" y="457593"/>
                  </a:lnTo>
                  <a:lnTo>
                    <a:pt x="3204006" y="423252"/>
                  </a:lnTo>
                  <a:lnTo>
                    <a:pt x="3174187" y="389991"/>
                  </a:lnTo>
                  <a:lnTo>
                    <a:pt x="3143173" y="357835"/>
                  </a:lnTo>
                  <a:lnTo>
                    <a:pt x="3111030" y="326834"/>
                  </a:lnTo>
                  <a:lnTo>
                    <a:pt x="3077756" y="297002"/>
                  </a:lnTo>
                  <a:lnTo>
                    <a:pt x="3043415" y="268401"/>
                  </a:lnTo>
                  <a:lnTo>
                    <a:pt x="3008020" y="241046"/>
                  </a:lnTo>
                  <a:lnTo>
                    <a:pt x="2971622" y="214960"/>
                  </a:lnTo>
                  <a:lnTo>
                    <a:pt x="2934233" y="190207"/>
                  </a:lnTo>
                  <a:lnTo>
                    <a:pt x="2895917" y="166801"/>
                  </a:lnTo>
                  <a:lnTo>
                    <a:pt x="2856674" y="144780"/>
                  </a:lnTo>
                  <a:lnTo>
                    <a:pt x="2816568" y="124180"/>
                  </a:lnTo>
                  <a:lnTo>
                    <a:pt x="2775623" y="105029"/>
                  </a:lnTo>
                  <a:lnTo>
                    <a:pt x="2733852" y="87363"/>
                  </a:lnTo>
                  <a:lnTo>
                    <a:pt x="2691320" y="71221"/>
                  </a:lnTo>
                  <a:lnTo>
                    <a:pt x="2648051" y="56642"/>
                  </a:lnTo>
                  <a:lnTo>
                    <a:pt x="2604071" y="43637"/>
                  </a:lnTo>
                  <a:lnTo>
                    <a:pt x="2559418" y="32270"/>
                  </a:lnTo>
                  <a:lnTo>
                    <a:pt x="2514117" y="22542"/>
                  </a:lnTo>
                  <a:lnTo>
                    <a:pt x="2468232" y="14516"/>
                  </a:lnTo>
                  <a:lnTo>
                    <a:pt x="2421763" y="8216"/>
                  </a:lnTo>
                  <a:lnTo>
                    <a:pt x="2374760" y="3670"/>
                  </a:lnTo>
                  <a:lnTo>
                    <a:pt x="2327249" y="927"/>
                  </a:lnTo>
                  <a:lnTo>
                    <a:pt x="2279281" y="0"/>
                  </a:lnTo>
                  <a:lnTo>
                    <a:pt x="2231313" y="927"/>
                  </a:lnTo>
                  <a:lnTo>
                    <a:pt x="2183803" y="3670"/>
                  </a:lnTo>
                  <a:lnTo>
                    <a:pt x="2136800" y="8216"/>
                  </a:lnTo>
                  <a:lnTo>
                    <a:pt x="2090343" y="14516"/>
                  </a:lnTo>
                  <a:lnTo>
                    <a:pt x="2044446" y="22542"/>
                  </a:lnTo>
                  <a:lnTo>
                    <a:pt x="1999157" y="32270"/>
                  </a:lnTo>
                  <a:lnTo>
                    <a:pt x="1954504" y="43637"/>
                  </a:lnTo>
                  <a:lnTo>
                    <a:pt x="1910524" y="56642"/>
                  </a:lnTo>
                  <a:lnTo>
                    <a:pt x="1867242" y="71221"/>
                  </a:lnTo>
                  <a:lnTo>
                    <a:pt x="1824710" y="87363"/>
                  </a:lnTo>
                  <a:lnTo>
                    <a:pt x="1782953" y="105029"/>
                  </a:lnTo>
                  <a:lnTo>
                    <a:pt x="1742008" y="124180"/>
                  </a:lnTo>
                  <a:lnTo>
                    <a:pt x="1701888" y="144780"/>
                  </a:lnTo>
                  <a:lnTo>
                    <a:pt x="1662658" y="166801"/>
                  </a:lnTo>
                  <a:lnTo>
                    <a:pt x="1624330" y="190207"/>
                  </a:lnTo>
                  <a:lnTo>
                    <a:pt x="1586953" y="214960"/>
                  </a:lnTo>
                  <a:lnTo>
                    <a:pt x="1550555" y="241046"/>
                  </a:lnTo>
                  <a:lnTo>
                    <a:pt x="1515160" y="268401"/>
                  </a:lnTo>
                  <a:lnTo>
                    <a:pt x="1480820" y="297002"/>
                  </a:lnTo>
                  <a:lnTo>
                    <a:pt x="1447546" y="326834"/>
                  </a:lnTo>
                  <a:lnTo>
                    <a:pt x="1415402" y="357835"/>
                  </a:lnTo>
                  <a:lnTo>
                    <a:pt x="1384388" y="389991"/>
                  </a:lnTo>
                  <a:lnTo>
                    <a:pt x="1354569" y="423252"/>
                  </a:lnTo>
                  <a:lnTo>
                    <a:pt x="1325956" y="457593"/>
                  </a:lnTo>
                  <a:lnTo>
                    <a:pt x="1298600" y="492988"/>
                  </a:lnTo>
                  <a:lnTo>
                    <a:pt x="1272527" y="529386"/>
                  </a:lnTo>
                  <a:lnTo>
                    <a:pt x="1247775" y="566775"/>
                  </a:lnTo>
                  <a:lnTo>
                    <a:pt x="1224356" y="605091"/>
                  </a:lnTo>
                  <a:lnTo>
                    <a:pt x="1202334" y="644334"/>
                  </a:lnTo>
                  <a:lnTo>
                    <a:pt x="1181735" y="684441"/>
                  </a:lnTo>
                  <a:lnTo>
                    <a:pt x="1162583" y="725398"/>
                  </a:lnTo>
                  <a:lnTo>
                    <a:pt x="1144930" y="767156"/>
                  </a:lnTo>
                  <a:lnTo>
                    <a:pt x="1128788" y="809688"/>
                  </a:lnTo>
                  <a:lnTo>
                    <a:pt x="1114196" y="852957"/>
                  </a:lnTo>
                  <a:lnTo>
                    <a:pt x="1101204" y="896937"/>
                  </a:lnTo>
                  <a:lnTo>
                    <a:pt x="1089825" y="941590"/>
                  </a:lnTo>
                  <a:lnTo>
                    <a:pt x="1080109" y="986878"/>
                  </a:lnTo>
                  <a:lnTo>
                    <a:pt x="1072083" y="1032776"/>
                  </a:lnTo>
                  <a:lnTo>
                    <a:pt x="1065784" y="1079246"/>
                  </a:lnTo>
                  <a:lnTo>
                    <a:pt x="1061237" y="1126248"/>
                  </a:lnTo>
                  <a:lnTo>
                    <a:pt x="1058481" y="1173746"/>
                  </a:lnTo>
                  <a:lnTo>
                    <a:pt x="1057554" y="1221714"/>
                  </a:lnTo>
                  <a:lnTo>
                    <a:pt x="1058481" y="1269695"/>
                  </a:lnTo>
                  <a:lnTo>
                    <a:pt x="1061237" y="1317193"/>
                  </a:lnTo>
                  <a:lnTo>
                    <a:pt x="1065784" y="1364195"/>
                  </a:lnTo>
                  <a:lnTo>
                    <a:pt x="1072083" y="1410665"/>
                  </a:lnTo>
                  <a:lnTo>
                    <a:pt x="1080109" y="1456563"/>
                  </a:lnTo>
                  <a:lnTo>
                    <a:pt x="1089825" y="1501851"/>
                  </a:lnTo>
                  <a:lnTo>
                    <a:pt x="1101204" y="1546504"/>
                  </a:lnTo>
                  <a:lnTo>
                    <a:pt x="1114196" y="1590484"/>
                  </a:lnTo>
                  <a:lnTo>
                    <a:pt x="1128788" y="1633753"/>
                  </a:lnTo>
                  <a:lnTo>
                    <a:pt x="1144930" y="1676298"/>
                  </a:lnTo>
                  <a:lnTo>
                    <a:pt x="1162583" y="1718056"/>
                  </a:lnTo>
                  <a:lnTo>
                    <a:pt x="1181735" y="1759000"/>
                  </a:lnTo>
                  <a:lnTo>
                    <a:pt x="1202334" y="1799120"/>
                  </a:lnTo>
                  <a:lnTo>
                    <a:pt x="1224356" y="1838350"/>
                  </a:lnTo>
                  <a:lnTo>
                    <a:pt x="1247775" y="1876679"/>
                  </a:lnTo>
                  <a:lnTo>
                    <a:pt x="1272527" y="1914055"/>
                  </a:lnTo>
                  <a:lnTo>
                    <a:pt x="1298600" y="1950453"/>
                  </a:lnTo>
                  <a:lnTo>
                    <a:pt x="1325956" y="1985848"/>
                  </a:lnTo>
                  <a:lnTo>
                    <a:pt x="1354569" y="2020189"/>
                  </a:lnTo>
                  <a:lnTo>
                    <a:pt x="1384388" y="2053463"/>
                  </a:lnTo>
                  <a:lnTo>
                    <a:pt x="1415402" y="2085606"/>
                  </a:lnTo>
                  <a:lnTo>
                    <a:pt x="1447546" y="2116620"/>
                  </a:lnTo>
                  <a:lnTo>
                    <a:pt x="1480820" y="2146439"/>
                  </a:lnTo>
                  <a:lnTo>
                    <a:pt x="1515160" y="2175040"/>
                  </a:lnTo>
                  <a:lnTo>
                    <a:pt x="1550555" y="2202408"/>
                  </a:lnTo>
                  <a:lnTo>
                    <a:pt x="1586953" y="2228481"/>
                  </a:lnTo>
                  <a:lnTo>
                    <a:pt x="1624330" y="2253234"/>
                  </a:lnTo>
                  <a:lnTo>
                    <a:pt x="1662658" y="2276640"/>
                  </a:lnTo>
                  <a:lnTo>
                    <a:pt x="1701888" y="2298662"/>
                  </a:lnTo>
                  <a:lnTo>
                    <a:pt x="1742008" y="2319261"/>
                  </a:lnTo>
                  <a:lnTo>
                    <a:pt x="1782953" y="2338413"/>
                  </a:lnTo>
                  <a:lnTo>
                    <a:pt x="1824710" y="2356078"/>
                  </a:lnTo>
                  <a:lnTo>
                    <a:pt x="1867242" y="2372220"/>
                  </a:lnTo>
                  <a:lnTo>
                    <a:pt x="1910524" y="2386800"/>
                  </a:lnTo>
                  <a:lnTo>
                    <a:pt x="1954504" y="2399804"/>
                  </a:lnTo>
                  <a:lnTo>
                    <a:pt x="1999157" y="2411171"/>
                  </a:lnTo>
                  <a:lnTo>
                    <a:pt x="2044446" y="2420899"/>
                  </a:lnTo>
                  <a:lnTo>
                    <a:pt x="2090343" y="2428925"/>
                  </a:lnTo>
                  <a:lnTo>
                    <a:pt x="2136800" y="2435225"/>
                  </a:lnTo>
                  <a:lnTo>
                    <a:pt x="2183803" y="2439771"/>
                  </a:lnTo>
                  <a:lnTo>
                    <a:pt x="2231313" y="2442514"/>
                  </a:lnTo>
                  <a:lnTo>
                    <a:pt x="2279281" y="2443442"/>
                  </a:lnTo>
                  <a:lnTo>
                    <a:pt x="2327249" y="2442514"/>
                  </a:lnTo>
                  <a:lnTo>
                    <a:pt x="2374760" y="2439771"/>
                  </a:lnTo>
                  <a:lnTo>
                    <a:pt x="2421763" y="2435225"/>
                  </a:lnTo>
                  <a:lnTo>
                    <a:pt x="2468232" y="2428925"/>
                  </a:lnTo>
                  <a:lnTo>
                    <a:pt x="2514117" y="2420899"/>
                  </a:lnTo>
                  <a:lnTo>
                    <a:pt x="2559418" y="2411171"/>
                  </a:lnTo>
                  <a:lnTo>
                    <a:pt x="2604071" y="2399804"/>
                  </a:lnTo>
                  <a:lnTo>
                    <a:pt x="2648051" y="2386800"/>
                  </a:lnTo>
                  <a:lnTo>
                    <a:pt x="2691320" y="2372220"/>
                  </a:lnTo>
                  <a:lnTo>
                    <a:pt x="2733852" y="2356078"/>
                  </a:lnTo>
                  <a:lnTo>
                    <a:pt x="2775623" y="2338413"/>
                  </a:lnTo>
                  <a:lnTo>
                    <a:pt x="2816568" y="2319261"/>
                  </a:lnTo>
                  <a:lnTo>
                    <a:pt x="2856674" y="2298662"/>
                  </a:lnTo>
                  <a:lnTo>
                    <a:pt x="2895917" y="2276640"/>
                  </a:lnTo>
                  <a:lnTo>
                    <a:pt x="2934233" y="2253234"/>
                  </a:lnTo>
                  <a:lnTo>
                    <a:pt x="2971622" y="2228481"/>
                  </a:lnTo>
                  <a:lnTo>
                    <a:pt x="3008020" y="2202408"/>
                  </a:lnTo>
                  <a:lnTo>
                    <a:pt x="3043415" y="2175040"/>
                  </a:lnTo>
                  <a:lnTo>
                    <a:pt x="3077756" y="2146439"/>
                  </a:lnTo>
                  <a:lnTo>
                    <a:pt x="3111030" y="2116620"/>
                  </a:lnTo>
                  <a:lnTo>
                    <a:pt x="3143173" y="2085606"/>
                  </a:lnTo>
                  <a:lnTo>
                    <a:pt x="3174187" y="2053463"/>
                  </a:lnTo>
                  <a:lnTo>
                    <a:pt x="3204006" y="2020189"/>
                  </a:lnTo>
                  <a:lnTo>
                    <a:pt x="3232620" y="1985848"/>
                  </a:lnTo>
                  <a:lnTo>
                    <a:pt x="3259975" y="1950453"/>
                  </a:lnTo>
                  <a:lnTo>
                    <a:pt x="3286048" y="1914055"/>
                  </a:lnTo>
                  <a:lnTo>
                    <a:pt x="3310801" y="1876679"/>
                  </a:lnTo>
                  <a:lnTo>
                    <a:pt x="3334207" y="1838350"/>
                  </a:lnTo>
                  <a:lnTo>
                    <a:pt x="3356229" y="1799120"/>
                  </a:lnTo>
                  <a:lnTo>
                    <a:pt x="3376841" y="1759000"/>
                  </a:lnTo>
                  <a:lnTo>
                    <a:pt x="3395980" y="1718056"/>
                  </a:lnTo>
                  <a:lnTo>
                    <a:pt x="3413645" y="1676298"/>
                  </a:lnTo>
                  <a:lnTo>
                    <a:pt x="3429787" y="1633753"/>
                  </a:lnTo>
                  <a:lnTo>
                    <a:pt x="3444379" y="1590484"/>
                  </a:lnTo>
                  <a:lnTo>
                    <a:pt x="3457371" y="1546504"/>
                  </a:lnTo>
                  <a:lnTo>
                    <a:pt x="3468751" y="1501851"/>
                  </a:lnTo>
                  <a:lnTo>
                    <a:pt x="3478466" y="1456563"/>
                  </a:lnTo>
                  <a:lnTo>
                    <a:pt x="3486493" y="1410665"/>
                  </a:lnTo>
                  <a:lnTo>
                    <a:pt x="3492792" y="1364195"/>
                  </a:lnTo>
                  <a:lnTo>
                    <a:pt x="3497338" y="1317193"/>
                  </a:lnTo>
                  <a:lnTo>
                    <a:pt x="3500094" y="1269695"/>
                  </a:lnTo>
                  <a:lnTo>
                    <a:pt x="3501009" y="1221714"/>
                  </a:lnTo>
                  <a:close/>
                </a:path>
                <a:path w="5057775" h="2820670" extrusionOk="0">
                  <a:moveTo>
                    <a:pt x="4453941" y="2237448"/>
                  </a:moveTo>
                  <a:lnTo>
                    <a:pt x="4452010" y="2189619"/>
                  </a:lnTo>
                  <a:lnTo>
                    <a:pt x="4446308" y="2142871"/>
                  </a:lnTo>
                  <a:lnTo>
                    <a:pt x="4436999" y="2097328"/>
                  </a:lnTo>
                  <a:lnTo>
                    <a:pt x="4424210" y="2053158"/>
                  </a:lnTo>
                  <a:lnTo>
                    <a:pt x="4408119" y="2010498"/>
                  </a:lnTo>
                  <a:lnTo>
                    <a:pt x="4388866" y="1969503"/>
                  </a:lnTo>
                  <a:lnTo>
                    <a:pt x="4366590" y="1930323"/>
                  </a:lnTo>
                  <a:lnTo>
                    <a:pt x="4341444" y="1893112"/>
                  </a:lnTo>
                  <a:lnTo>
                    <a:pt x="4313593" y="1858010"/>
                  </a:lnTo>
                  <a:lnTo>
                    <a:pt x="4283176" y="1825167"/>
                  </a:lnTo>
                  <a:lnTo>
                    <a:pt x="4250334" y="1794751"/>
                  </a:lnTo>
                  <a:lnTo>
                    <a:pt x="4215231" y="1766900"/>
                  </a:lnTo>
                  <a:lnTo>
                    <a:pt x="4178020" y="1741754"/>
                  </a:lnTo>
                  <a:lnTo>
                    <a:pt x="4138841" y="1719478"/>
                  </a:lnTo>
                  <a:lnTo>
                    <a:pt x="4097845" y="1700225"/>
                  </a:lnTo>
                  <a:lnTo>
                    <a:pt x="4055186" y="1684121"/>
                  </a:lnTo>
                  <a:lnTo>
                    <a:pt x="4011015" y="1671345"/>
                  </a:lnTo>
                  <a:lnTo>
                    <a:pt x="3965473" y="1662036"/>
                  </a:lnTo>
                  <a:lnTo>
                    <a:pt x="3918712" y="1656334"/>
                  </a:lnTo>
                  <a:lnTo>
                    <a:pt x="3870896" y="1654403"/>
                  </a:lnTo>
                  <a:lnTo>
                    <a:pt x="3823081" y="1656334"/>
                  </a:lnTo>
                  <a:lnTo>
                    <a:pt x="3776319" y="1662036"/>
                  </a:lnTo>
                  <a:lnTo>
                    <a:pt x="3730790" y="1671345"/>
                  </a:lnTo>
                  <a:lnTo>
                    <a:pt x="3686606" y="1684121"/>
                  </a:lnTo>
                  <a:lnTo>
                    <a:pt x="3643947" y="1700225"/>
                  </a:lnTo>
                  <a:lnTo>
                    <a:pt x="3602952" y="1719478"/>
                  </a:lnTo>
                  <a:lnTo>
                    <a:pt x="3563772" y="1741754"/>
                  </a:lnTo>
                  <a:lnTo>
                    <a:pt x="3526561" y="1766900"/>
                  </a:lnTo>
                  <a:lnTo>
                    <a:pt x="3491458" y="1794751"/>
                  </a:lnTo>
                  <a:lnTo>
                    <a:pt x="3458629" y="1825167"/>
                  </a:lnTo>
                  <a:lnTo>
                    <a:pt x="3428200" y="1858010"/>
                  </a:lnTo>
                  <a:lnTo>
                    <a:pt x="3400348" y="1893112"/>
                  </a:lnTo>
                  <a:lnTo>
                    <a:pt x="3375215" y="1930323"/>
                  </a:lnTo>
                  <a:lnTo>
                    <a:pt x="3352939" y="1969503"/>
                  </a:lnTo>
                  <a:lnTo>
                    <a:pt x="3333673" y="2010498"/>
                  </a:lnTo>
                  <a:lnTo>
                    <a:pt x="3317583" y="2053158"/>
                  </a:lnTo>
                  <a:lnTo>
                    <a:pt x="3304806" y="2097328"/>
                  </a:lnTo>
                  <a:lnTo>
                    <a:pt x="3295485" y="2142871"/>
                  </a:lnTo>
                  <a:lnTo>
                    <a:pt x="3289795" y="2189619"/>
                  </a:lnTo>
                  <a:lnTo>
                    <a:pt x="3287865" y="2237448"/>
                  </a:lnTo>
                  <a:lnTo>
                    <a:pt x="3289795" y="2285263"/>
                  </a:lnTo>
                  <a:lnTo>
                    <a:pt x="3295485" y="2332012"/>
                  </a:lnTo>
                  <a:lnTo>
                    <a:pt x="3304806" y="2377554"/>
                  </a:lnTo>
                  <a:lnTo>
                    <a:pt x="3317583" y="2421725"/>
                  </a:lnTo>
                  <a:lnTo>
                    <a:pt x="3333673" y="2464384"/>
                  </a:lnTo>
                  <a:lnTo>
                    <a:pt x="3352939" y="2505379"/>
                  </a:lnTo>
                  <a:lnTo>
                    <a:pt x="3375215" y="2544559"/>
                  </a:lnTo>
                  <a:lnTo>
                    <a:pt x="3400348" y="2581783"/>
                  </a:lnTo>
                  <a:lnTo>
                    <a:pt x="3428200" y="2616873"/>
                  </a:lnTo>
                  <a:lnTo>
                    <a:pt x="3458629" y="2649715"/>
                  </a:lnTo>
                  <a:lnTo>
                    <a:pt x="3491458" y="2680131"/>
                  </a:lnTo>
                  <a:lnTo>
                    <a:pt x="3526561" y="2707983"/>
                  </a:lnTo>
                  <a:lnTo>
                    <a:pt x="3563772" y="2733129"/>
                  </a:lnTo>
                  <a:lnTo>
                    <a:pt x="3602952" y="2755404"/>
                  </a:lnTo>
                  <a:lnTo>
                    <a:pt x="3643947" y="2774658"/>
                  </a:lnTo>
                  <a:lnTo>
                    <a:pt x="3686606" y="2790761"/>
                  </a:lnTo>
                  <a:lnTo>
                    <a:pt x="3730790" y="2803537"/>
                  </a:lnTo>
                  <a:lnTo>
                    <a:pt x="3776319" y="2812846"/>
                  </a:lnTo>
                  <a:lnTo>
                    <a:pt x="3823081" y="2818549"/>
                  </a:lnTo>
                  <a:lnTo>
                    <a:pt x="3870896" y="2820479"/>
                  </a:lnTo>
                  <a:lnTo>
                    <a:pt x="3918712" y="2818549"/>
                  </a:lnTo>
                  <a:lnTo>
                    <a:pt x="3965473" y="2812846"/>
                  </a:lnTo>
                  <a:lnTo>
                    <a:pt x="4011015" y="2803537"/>
                  </a:lnTo>
                  <a:lnTo>
                    <a:pt x="4055186" y="2790761"/>
                  </a:lnTo>
                  <a:lnTo>
                    <a:pt x="4097845" y="2774658"/>
                  </a:lnTo>
                  <a:lnTo>
                    <a:pt x="4138841" y="2755404"/>
                  </a:lnTo>
                  <a:lnTo>
                    <a:pt x="4178020" y="2733129"/>
                  </a:lnTo>
                  <a:lnTo>
                    <a:pt x="4215231" y="2707983"/>
                  </a:lnTo>
                  <a:lnTo>
                    <a:pt x="4250334" y="2680131"/>
                  </a:lnTo>
                  <a:lnTo>
                    <a:pt x="4283176" y="2649715"/>
                  </a:lnTo>
                  <a:lnTo>
                    <a:pt x="4313593" y="2616873"/>
                  </a:lnTo>
                  <a:lnTo>
                    <a:pt x="4341444" y="2581783"/>
                  </a:lnTo>
                  <a:lnTo>
                    <a:pt x="4366590" y="2544559"/>
                  </a:lnTo>
                  <a:lnTo>
                    <a:pt x="4388866" y="2505379"/>
                  </a:lnTo>
                  <a:lnTo>
                    <a:pt x="4408119" y="2464384"/>
                  </a:lnTo>
                  <a:lnTo>
                    <a:pt x="4424210" y="2421725"/>
                  </a:lnTo>
                  <a:lnTo>
                    <a:pt x="4436999" y="2377554"/>
                  </a:lnTo>
                  <a:lnTo>
                    <a:pt x="4446308" y="2332012"/>
                  </a:lnTo>
                  <a:lnTo>
                    <a:pt x="4452010" y="2285263"/>
                  </a:lnTo>
                  <a:lnTo>
                    <a:pt x="4453941" y="2237448"/>
                  </a:lnTo>
                  <a:close/>
                </a:path>
                <a:path w="5057775" h="2820670" extrusionOk="0">
                  <a:moveTo>
                    <a:pt x="5057432" y="0"/>
                  </a:moveTo>
                  <a:lnTo>
                    <a:pt x="3647529" y="0"/>
                  </a:lnTo>
                  <a:lnTo>
                    <a:pt x="3645789" y="3086"/>
                  </a:lnTo>
                  <a:lnTo>
                    <a:pt x="3625189" y="43205"/>
                  </a:lnTo>
                  <a:lnTo>
                    <a:pt x="3606038" y="84150"/>
                  </a:lnTo>
                  <a:lnTo>
                    <a:pt x="3588385" y="125907"/>
                  </a:lnTo>
                  <a:lnTo>
                    <a:pt x="3572243" y="168440"/>
                  </a:lnTo>
                  <a:lnTo>
                    <a:pt x="3557651" y="211721"/>
                  </a:lnTo>
                  <a:lnTo>
                    <a:pt x="3544659" y="255701"/>
                  </a:lnTo>
                  <a:lnTo>
                    <a:pt x="3533279" y="300355"/>
                  </a:lnTo>
                  <a:lnTo>
                    <a:pt x="3523564" y="345643"/>
                  </a:lnTo>
                  <a:lnTo>
                    <a:pt x="3515537" y="391541"/>
                  </a:lnTo>
                  <a:lnTo>
                    <a:pt x="3509238" y="437997"/>
                  </a:lnTo>
                  <a:lnTo>
                    <a:pt x="3504692" y="485000"/>
                  </a:lnTo>
                  <a:lnTo>
                    <a:pt x="3501936" y="532511"/>
                  </a:lnTo>
                  <a:lnTo>
                    <a:pt x="3501009" y="580478"/>
                  </a:lnTo>
                  <a:lnTo>
                    <a:pt x="3501936" y="628446"/>
                  </a:lnTo>
                  <a:lnTo>
                    <a:pt x="3504692" y="675957"/>
                  </a:lnTo>
                  <a:lnTo>
                    <a:pt x="3509238" y="722960"/>
                  </a:lnTo>
                  <a:lnTo>
                    <a:pt x="3515537" y="769429"/>
                  </a:lnTo>
                  <a:lnTo>
                    <a:pt x="3523564" y="815314"/>
                  </a:lnTo>
                  <a:lnTo>
                    <a:pt x="3533279" y="860615"/>
                  </a:lnTo>
                  <a:lnTo>
                    <a:pt x="3544659" y="905268"/>
                  </a:lnTo>
                  <a:lnTo>
                    <a:pt x="3557651" y="949248"/>
                  </a:lnTo>
                  <a:lnTo>
                    <a:pt x="3572243" y="992517"/>
                  </a:lnTo>
                  <a:lnTo>
                    <a:pt x="3588385" y="1035050"/>
                  </a:lnTo>
                  <a:lnTo>
                    <a:pt x="3606038" y="1076807"/>
                  </a:lnTo>
                  <a:lnTo>
                    <a:pt x="3625189" y="1117765"/>
                  </a:lnTo>
                  <a:lnTo>
                    <a:pt x="3645789" y="1157871"/>
                  </a:lnTo>
                  <a:lnTo>
                    <a:pt x="3667810" y="1197114"/>
                  </a:lnTo>
                  <a:lnTo>
                    <a:pt x="3691217" y="1235430"/>
                  </a:lnTo>
                  <a:lnTo>
                    <a:pt x="3715982" y="1272819"/>
                  </a:lnTo>
                  <a:lnTo>
                    <a:pt x="3742055" y="1309217"/>
                  </a:lnTo>
                  <a:lnTo>
                    <a:pt x="3769410" y="1344612"/>
                  </a:lnTo>
                  <a:lnTo>
                    <a:pt x="3798024" y="1378953"/>
                  </a:lnTo>
                  <a:lnTo>
                    <a:pt x="3827843" y="1412214"/>
                  </a:lnTo>
                  <a:lnTo>
                    <a:pt x="3858844" y="1444371"/>
                  </a:lnTo>
                  <a:lnTo>
                    <a:pt x="3891000" y="1475371"/>
                  </a:lnTo>
                  <a:lnTo>
                    <a:pt x="3924262" y="1505191"/>
                  </a:lnTo>
                  <a:lnTo>
                    <a:pt x="3958615" y="1533804"/>
                  </a:lnTo>
                  <a:lnTo>
                    <a:pt x="3993997" y="1561160"/>
                  </a:lnTo>
                  <a:lnTo>
                    <a:pt x="4030408" y="1587233"/>
                  </a:lnTo>
                  <a:lnTo>
                    <a:pt x="4067784" y="1611998"/>
                  </a:lnTo>
                  <a:lnTo>
                    <a:pt x="4106113" y="1635404"/>
                  </a:lnTo>
                  <a:lnTo>
                    <a:pt x="4145343" y="1657426"/>
                  </a:lnTo>
                  <a:lnTo>
                    <a:pt x="4185450" y="1678025"/>
                  </a:lnTo>
                  <a:lnTo>
                    <a:pt x="4226407" y="1697177"/>
                  </a:lnTo>
                  <a:lnTo>
                    <a:pt x="4268165" y="1714830"/>
                  </a:lnTo>
                  <a:lnTo>
                    <a:pt x="4310697" y="1730971"/>
                  </a:lnTo>
                  <a:lnTo>
                    <a:pt x="4353979" y="1745564"/>
                  </a:lnTo>
                  <a:lnTo>
                    <a:pt x="4397959" y="1758556"/>
                  </a:lnTo>
                  <a:lnTo>
                    <a:pt x="4442612" y="1769935"/>
                  </a:lnTo>
                  <a:lnTo>
                    <a:pt x="4487900" y="1779651"/>
                  </a:lnTo>
                  <a:lnTo>
                    <a:pt x="4533798" y="1787677"/>
                  </a:lnTo>
                  <a:lnTo>
                    <a:pt x="4580255" y="1793976"/>
                  </a:lnTo>
                  <a:lnTo>
                    <a:pt x="4627257" y="1798523"/>
                  </a:lnTo>
                  <a:lnTo>
                    <a:pt x="4674768" y="1801279"/>
                  </a:lnTo>
                  <a:lnTo>
                    <a:pt x="4722736" y="1802206"/>
                  </a:lnTo>
                  <a:lnTo>
                    <a:pt x="4770704" y="1801279"/>
                  </a:lnTo>
                  <a:lnTo>
                    <a:pt x="4818215" y="1798523"/>
                  </a:lnTo>
                  <a:lnTo>
                    <a:pt x="4865217" y="1793976"/>
                  </a:lnTo>
                  <a:lnTo>
                    <a:pt x="4911687" y="1787677"/>
                  </a:lnTo>
                  <a:lnTo>
                    <a:pt x="4957572" y="1779651"/>
                  </a:lnTo>
                  <a:lnTo>
                    <a:pt x="5002873" y="1769935"/>
                  </a:lnTo>
                  <a:lnTo>
                    <a:pt x="5047526" y="1758556"/>
                  </a:lnTo>
                  <a:lnTo>
                    <a:pt x="5057432" y="1755635"/>
                  </a:lnTo>
                  <a:lnTo>
                    <a:pt x="5057432"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35" name="Google Shape;835;p27"/>
            <p:cNvSpPr/>
            <p:nvPr/>
          </p:nvSpPr>
          <p:spPr>
            <a:xfrm>
              <a:off x="15839399" y="5235"/>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36" name="Google Shape;836;p27"/>
            <p:cNvPicPr preferRelativeResize="0"/>
            <p:nvPr/>
          </p:nvPicPr>
          <p:blipFill rotWithShape="1">
            <a:blip r:embed="rId15">
              <a:alphaModFix/>
            </a:blip>
            <a:srcRect/>
            <a:stretch/>
          </p:blipFill>
          <p:spPr>
            <a:xfrm>
              <a:off x="15985995" y="37653"/>
              <a:ext cx="2847977" cy="1058532"/>
            </a:xfrm>
            <a:prstGeom prst="rect">
              <a:avLst/>
            </a:prstGeom>
            <a:noFill/>
            <a:ln>
              <a:noFill/>
            </a:ln>
          </p:spPr>
        </p:pic>
        <p:sp>
          <p:nvSpPr>
            <p:cNvPr id="837" name="Google Shape;837;p27"/>
            <p:cNvSpPr/>
            <p:nvPr/>
          </p:nvSpPr>
          <p:spPr>
            <a:xfrm>
              <a:off x="15653233" y="1093183"/>
              <a:ext cx="4302760" cy="1824355"/>
            </a:xfrm>
            <a:custGeom>
              <a:avLst/>
              <a:gdLst/>
              <a:ahLst/>
              <a:cxnLst/>
              <a:rect l="l" t="t" r="r" b="b"/>
              <a:pathLst>
                <a:path w="4302759" h="1824355" extrusionOk="0">
                  <a:moveTo>
                    <a:pt x="372325" y="174155"/>
                  </a:moveTo>
                  <a:lnTo>
                    <a:pt x="362483" y="125095"/>
                  </a:lnTo>
                  <a:lnTo>
                    <a:pt x="340855" y="81838"/>
                  </a:lnTo>
                  <a:lnTo>
                    <a:pt x="309308" y="46037"/>
                  </a:lnTo>
                  <a:lnTo>
                    <a:pt x="269748" y="19354"/>
                  </a:lnTo>
                  <a:lnTo>
                    <a:pt x="224066" y="3467"/>
                  </a:lnTo>
                  <a:lnTo>
                    <a:pt x="174142" y="0"/>
                  </a:lnTo>
                  <a:lnTo>
                    <a:pt x="125082" y="9842"/>
                  </a:lnTo>
                  <a:lnTo>
                    <a:pt x="81826" y="31483"/>
                  </a:lnTo>
                  <a:lnTo>
                    <a:pt x="46024" y="63017"/>
                  </a:lnTo>
                  <a:lnTo>
                    <a:pt x="19354" y="102577"/>
                  </a:lnTo>
                  <a:lnTo>
                    <a:pt x="3454" y="148259"/>
                  </a:lnTo>
                  <a:lnTo>
                    <a:pt x="0" y="198183"/>
                  </a:lnTo>
                  <a:lnTo>
                    <a:pt x="9842" y="247243"/>
                  </a:lnTo>
                  <a:lnTo>
                    <a:pt x="31470" y="290499"/>
                  </a:lnTo>
                  <a:lnTo>
                    <a:pt x="63017" y="326301"/>
                  </a:lnTo>
                  <a:lnTo>
                    <a:pt x="102565" y="352983"/>
                  </a:lnTo>
                  <a:lnTo>
                    <a:pt x="148247" y="368884"/>
                  </a:lnTo>
                  <a:lnTo>
                    <a:pt x="198170" y="372338"/>
                  </a:lnTo>
                  <a:lnTo>
                    <a:pt x="247230" y="362496"/>
                  </a:lnTo>
                  <a:lnTo>
                    <a:pt x="290499" y="340855"/>
                  </a:lnTo>
                  <a:lnTo>
                    <a:pt x="326288" y="309308"/>
                  </a:lnTo>
                  <a:lnTo>
                    <a:pt x="352971" y="269760"/>
                  </a:lnTo>
                  <a:lnTo>
                    <a:pt x="368871" y="224078"/>
                  </a:lnTo>
                  <a:lnTo>
                    <a:pt x="372325" y="174155"/>
                  </a:lnTo>
                  <a:close/>
                </a:path>
                <a:path w="4302759" h="1824355" extrusionOk="0">
                  <a:moveTo>
                    <a:pt x="1672323" y="1625790"/>
                  </a:moveTo>
                  <a:lnTo>
                    <a:pt x="1662480" y="1576730"/>
                  </a:lnTo>
                  <a:lnTo>
                    <a:pt x="1640840" y="1533474"/>
                  </a:lnTo>
                  <a:lnTo>
                    <a:pt x="1609293" y="1497672"/>
                  </a:lnTo>
                  <a:lnTo>
                    <a:pt x="1569745" y="1470990"/>
                  </a:lnTo>
                  <a:lnTo>
                    <a:pt x="1524063" y="1455102"/>
                  </a:lnTo>
                  <a:lnTo>
                    <a:pt x="1474139" y="1451635"/>
                  </a:lnTo>
                  <a:lnTo>
                    <a:pt x="1425079" y="1461477"/>
                  </a:lnTo>
                  <a:lnTo>
                    <a:pt x="1381823" y="1483118"/>
                  </a:lnTo>
                  <a:lnTo>
                    <a:pt x="1346022" y="1514652"/>
                  </a:lnTo>
                  <a:lnTo>
                    <a:pt x="1319339" y="1554213"/>
                  </a:lnTo>
                  <a:lnTo>
                    <a:pt x="1303439" y="1599895"/>
                  </a:lnTo>
                  <a:lnTo>
                    <a:pt x="1299984" y="1649818"/>
                  </a:lnTo>
                  <a:lnTo>
                    <a:pt x="1309827" y="1698879"/>
                  </a:lnTo>
                  <a:lnTo>
                    <a:pt x="1331468" y="1742135"/>
                  </a:lnTo>
                  <a:lnTo>
                    <a:pt x="1363002" y="1777936"/>
                  </a:lnTo>
                  <a:lnTo>
                    <a:pt x="1402562" y="1804619"/>
                  </a:lnTo>
                  <a:lnTo>
                    <a:pt x="1448244" y="1820519"/>
                  </a:lnTo>
                  <a:lnTo>
                    <a:pt x="1498155" y="1823974"/>
                  </a:lnTo>
                  <a:lnTo>
                    <a:pt x="1547228" y="1814131"/>
                  </a:lnTo>
                  <a:lnTo>
                    <a:pt x="1590484" y="1792490"/>
                  </a:lnTo>
                  <a:lnTo>
                    <a:pt x="1626285" y="1760943"/>
                  </a:lnTo>
                  <a:lnTo>
                    <a:pt x="1652968" y="1721396"/>
                  </a:lnTo>
                  <a:lnTo>
                    <a:pt x="1668868" y="1675714"/>
                  </a:lnTo>
                  <a:lnTo>
                    <a:pt x="1672323" y="1625790"/>
                  </a:lnTo>
                  <a:close/>
                </a:path>
                <a:path w="4302759" h="1824355" extrusionOk="0">
                  <a:moveTo>
                    <a:pt x="2111629" y="1583905"/>
                  </a:moveTo>
                  <a:lnTo>
                    <a:pt x="2101786" y="1534845"/>
                  </a:lnTo>
                  <a:lnTo>
                    <a:pt x="2080145" y="1491589"/>
                  </a:lnTo>
                  <a:lnTo>
                    <a:pt x="2048611" y="1455788"/>
                  </a:lnTo>
                  <a:lnTo>
                    <a:pt x="2009051" y="1429105"/>
                  </a:lnTo>
                  <a:lnTo>
                    <a:pt x="1963369" y="1413217"/>
                  </a:lnTo>
                  <a:lnTo>
                    <a:pt x="1913445" y="1409763"/>
                  </a:lnTo>
                  <a:lnTo>
                    <a:pt x="1864385" y="1419593"/>
                  </a:lnTo>
                  <a:lnTo>
                    <a:pt x="1821129" y="1441234"/>
                  </a:lnTo>
                  <a:lnTo>
                    <a:pt x="1785327" y="1472768"/>
                  </a:lnTo>
                  <a:lnTo>
                    <a:pt x="1758645" y="1512328"/>
                  </a:lnTo>
                  <a:lnTo>
                    <a:pt x="1742757" y="1558010"/>
                  </a:lnTo>
                  <a:lnTo>
                    <a:pt x="1739303" y="1607934"/>
                  </a:lnTo>
                  <a:lnTo>
                    <a:pt x="1749145" y="1656994"/>
                  </a:lnTo>
                  <a:lnTo>
                    <a:pt x="1770773" y="1700250"/>
                  </a:lnTo>
                  <a:lnTo>
                    <a:pt x="1802320" y="1736051"/>
                  </a:lnTo>
                  <a:lnTo>
                    <a:pt x="1841868" y="1762734"/>
                  </a:lnTo>
                  <a:lnTo>
                    <a:pt x="1887550" y="1778635"/>
                  </a:lnTo>
                  <a:lnTo>
                    <a:pt x="1937473" y="1782089"/>
                  </a:lnTo>
                  <a:lnTo>
                    <a:pt x="1986534" y="1772246"/>
                  </a:lnTo>
                  <a:lnTo>
                    <a:pt x="2029790" y="1750606"/>
                  </a:lnTo>
                  <a:lnTo>
                    <a:pt x="2065591" y="1719072"/>
                  </a:lnTo>
                  <a:lnTo>
                    <a:pt x="2092274" y="1679511"/>
                  </a:lnTo>
                  <a:lnTo>
                    <a:pt x="2108174" y="1633829"/>
                  </a:lnTo>
                  <a:lnTo>
                    <a:pt x="2111629" y="1583905"/>
                  </a:lnTo>
                  <a:close/>
                </a:path>
                <a:path w="4302759" h="1824355" extrusionOk="0">
                  <a:moveTo>
                    <a:pt x="4302341" y="997534"/>
                  </a:moveTo>
                  <a:lnTo>
                    <a:pt x="4292485" y="948474"/>
                  </a:lnTo>
                  <a:lnTo>
                    <a:pt x="4270857" y="905217"/>
                  </a:lnTo>
                  <a:lnTo>
                    <a:pt x="4239311" y="869416"/>
                  </a:lnTo>
                  <a:lnTo>
                    <a:pt x="4199750" y="842746"/>
                  </a:lnTo>
                  <a:lnTo>
                    <a:pt x="4154068" y="826846"/>
                  </a:lnTo>
                  <a:lnTo>
                    <a:pt x="4104157" y="823391"/>
                  </a:lnTo>
                  <a:lnTo>
                    <a:pt x="4055084" y="833234"/>
                  </a:lnTo>
                  <a:lnTo>
                    <a:pt x="4011828" y="854862"/>
                  </a:lnTo>
                  <a:lnTo>
                    <a:pt x="3976027" y="886409"/>
                  </a:lnTo>
                  <a:lnTo>
                    <a:pt x="3949357" y="925957"/>
                  </a:lnTo>
                  <a:lnTo>
                    <a:pt x="3933456" y="971638"/>
                  </a:lnTo>
                  <a:lnTo>
                    <a:pt x="3930002" y="1021562"/>
                  </a:lnTo>
                  <a:lnTo>
                    <a:pt x="3939844" y="1070622"/>
                  </a:lnTo>
                  <a:lnTo>
                    <a:pt x="3961473" y="1113878"/>
                  </a:lnTo>
                  <a:lnTo>
                    <a:pt x="3993019" y="1149680"/>
                  </a:lnTo>
                  <a:lnTo>
                    <a:pt x="4032567" y="1176362"/>
                  </a:lnTo>
                  <a:lnTo>
                    <a:pt x="4078249" y="1192263"/>
                  </a:lnTo>
                  <a:lnTo>
                    <a:pt x="4128173" y="1195717"/>
                  </a:lnTo>
                  <a:lnTo>
                    <a:pt x="4177233" y="1185875"/>
                  </a:lnTo>
                  <a:lnTo>
                    <a:pt x="4220502" y="1164234"/>
                  </a:lnTo>
                  <a:lnTo>
                    <a:pt x="4256303" y="1132700"/>
                  </a:lnTo>
                  <a:lnTo>
                    <a:pt x="4282973" y="1093139"/>
                  </a:lnTo>
                  <a:lnTo>
                    <a:pt x="4298874" y="1047457"/>
                  </a:lnTo>
                  <a:lnTo>
                    <a:pt x="4302341" y="997534"/>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838" name="Google Shape;838;p27"/>
          <p:cNvSpPr txBox="1"/>
          <p:nvPr/>
        </p:nvSpPr>
        <p:spPr>
          <a:xfrm>
            <a:off x="3157874" y="5096011"/>
            <a:ext cx="13599038" cy="2043493"/>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uk-UA" sz="6600" b="1" i="0" u="none" strike="noStrike" cap="none">
                <a:solidFill>
                  <a:schemeClr val="lt1"/>
                </a:solidFill>
                <a:latin typeface="Roboto"/>
                <a:ea typeface="Roboto"/>
                <a:cs typeface="Roboto"/>
                <a:sym typeface="Roboto"/>
              </a:rPr>
              <a:t>Сплата орендної плати під час воєнного стану</a:t>
            </a:r>
            <a:endParaRPr sz="6600" b="0" i="0" u="none" strike="noStrike" cap="none">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70"/>
        <p:cNvGrpSpPr/>
        <p:nvPr/>
      </p:nvGrpSpPr>
      <p:grpSpPr>
        <a:xfrm>
          <a:off x="0" y="0"/>
          <a:ext cx="0" cy="0"/>
          <a:chOff x="0" y="0"/>
          <a:chExt cx="0" cy="0"/>
        </a:xfrm>
      </p:grpSpPr>
      <p:sp>
        <p:nvSpPr>
          <p:cNvPr id="71" name="Google Shape;71;p2"/>
          <p:cNvSpPr/>
          <p:nvPr/>
        </p:nvSpPr>
        <p:spPr>
          <a:xfrm>
            <a:off x="5235" y="0"/>
            <a:ext cx="20093940" cy="11298555"/>
          </a:xfrm>
          <a:custGeom>
            <a:avLst/>
            <a:gdLst/>
            <a:ahLst/>
            <a:cxnLst/>
            <a:rect l="l" t="t" r="r" b="b"/>
            <a:pathLst>
              <a:path w="20093940" h="11298555" extrusionOk="0">
                <a:moveTo>
                  <a:pt x="20093629" y="0"/>
                </a:moveTo>
                <a:lnTo>
                  <a:pt x="0" y="0"/>
                </a:lnTo>
                <a:lnTo>
                  <a:pt x="0" y="11298085"/>
                </a:lnTo>
                <a:lnTo>
                  <a:pt x="20093629" y="11298085"/>
                </a:lnTo>
                <a:lnTo>
                  <a:pt x="20093629"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72" name="Google Shape;72;p2"/>
          <p:cNvGrpSpPr/>
          <p:nvPr/>
        </p:nvGrpSpPr>
        <p:grpSpPr>
          <a:xfrm>
            <a:off x="15831979" y="0"/>
            <a:ext cx="3204210" cy="1150620"/>
            <a:chOff x="15831979" y="0"/>
            <a:chExt cx="3204210" cy="1150620"/>
          </a:xfrm>
        </p:grpSpPr>
        <p:sp>
          <p:nvSpPr>
            <p:cNvPr id="73" name="Google Shape;73;p2"/>
            <p:cNvSpPr/>
            <p:nvPr/>
          </p:nvSpPr>
          <p:spPr>
            <a:xfrm>
              <a:off x="15831979" y="0"/>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74" name="Google Shape;74;p2"/>
            <p:cNvPicPr preferRelativeResize="0"/>
            <p:nvPr/>
          </p:nvPicPr>
          <p:blipFill rotWithShape="1">
            <a:blip r:embed="rId3">
              <a:alphaModFix/>
            </a:blip>
            <a:srcRect/>
            <a:stretch/>
          </p:blipFill>
          <p:spPr>
            <a:xfrm>
              <a:off x="15978571" y="32408"/>
              <a:ext cx="2847976" cy="1058532"/>
            </a:xfrm>
            <a:prstGeom prst="rect">
              <a:avLst/>
            </a:prstGeom>
            <a:noFill/>
            <a:ln>
              <a:noFill/>
            </a:ln>
          </p:spPr>
        </p:pic>
      </p:grpSp>
      <p:pic>
        <p:nvPicPr>
          <p:cNvPr id="75" name="Google Shape;75;p2"/>
          <p:cNvPicPr preferRelativeResize="0"/>
          <p:nvPr/>
        </p:nvPicPr>
        <p:blipFill rotWithShape="1">
          <a:blip r:embed="rId4">
            <a:alphaModFix/>
          </a:blip>
          <a:srcRect/>
          <a:stretch/>
        </p:blipFill>
        <p:spPr>
          <a:xfrm>
            <a:off x="691079" y="537763"/>
            <a:ext cx="1769950" cy="1225505"/>
          </a:xfrm>
          <a:prstGeom prst="rect">
            <a:avLst/>
          </a:prstGeom>
          <a:noFill/>
          <a:ln>
            <a:noFill/>
          </a:ln>
        </p:spPr>
      </p:pic>
      <p:sp>
        <p:nvSpPr>
          <p:cNvPr id="76" name="Google Shape;76;p2"/>
          <p:cNvSpPr/>
          <p:nvPr/>
        </p:nvSpPr>
        <p:spPr>
          <a:xfrm>
            <a:off x="2675203" y="587318"/>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77" name="Google Shape;77;p2"/>
          <p:cNvGrpSpPr/>
          <p:nvPr/>
        </p:nvGrpSpPr>
        <p:grpSpPr>
          <a:xfrm>
            <a:off x="2881543" y="813423"/>
            <a:ext cx="421398" cy="260646"/>
            <a:chOff x="2881543" y="813423"/>
            <a:chExt cx="421398" cy="260646"/>
          </a:xfrm>
        </p:grpSpPr>
        <p:pic>
          <p:nvPicPr>
            <p:cNvPr id="78" name="Google Shape;78;p2"/>
            <p:cNvPicPr preferRelativeResize="0"/>
            <p:nvPr/>
          </p:nvPicPr>
          <p:blipFill rotWithShape="1">
            <a:blip r:embed="rId5">
              <a:alphaModFix/>
            </a:blip>
            <a:srcRect/>
            <a:stretch/>
          </p:blipFill>
          <p:spPr>
            <a:xfrm>
              <a:off x="2881543" y="813423"/>
              <a:ext cx="361008" cy="260646"/>
            </a:xfrm>
            <a:prstGeom prst="rect">
              <a:avLst/>
            </a:prstGeom>
            <a:noFill/>
            <a:ln>
              <a:noFill/>
            </a:ln>
          </p:spPr>
        </p:pic>
        <p:sp>
          <p:nvSpPr>
            <p:cNvPr id="79" name="Google Shape;79;p2"/>
            <p:cNvSpPr/>
            <p:nvPr/>
          </p:nvSpPr>
          <p:spPr>
            <a:xfrm>
              <a:off x="3268016" y="975175"/>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80" name="Google Shape;80;p2"/>
          <p:cNvGrpSpPr/>
          <p:nvPr/>
        </p:nvGrpSpPr>
        <p:grpSpPr>
          <a:xfrm>
            <a:off x="3268015" y="890180"/>
            <a:ext cx="336671" cy="143671"/>
            <a:chOff x="3268015" y="890180"/>
            <a:chExt cx="336671" cy="143671"/>
          </a:xfrm>
        </p:grpSpPr>
        <p:sp>
          <p:nvSpPr>
            <p:cNvPr id="81" name="Google Shape;81;p2"/>
            <p:cNvSpPr/>
            <p:nvPr/>
          </p:nvSpPr>
          <p:spPr>
            <a:xfrm>
              <a:off x="3268015" y="892625"/>
              <a:ext cx="125730" cy="138430"/>
            </a:xfrm>
            <a:custGeom>
              <a:avLst/>
              <a:gdLst/>
              <a:ahLst/>
              <a:cxnLst/>
              <a:rect l="l" t="t" r="r" b="b"/>
              <a:pathLst>
                <a:path w="125729" h="138430" extrusionOk="0">
                  <a:moveTo>
                    <a:pt x="125247" y="0"/>
                  </a:moveTo>
                  <a:lnTo>
                    <a:pt x="90855" y="0"/>
                  </a:lnTo>
                  <a:lnTo>
                    <a:pt x="90855" y="55880"/>
                  </a:lnTo>
                  <a:lnTo>
                    <a:pt x="34683" y="55880"/>
                  </a:lnTo>
                  <a:lnTo>
                    <a:pt x="34683" y="0"/>
                  </a:lnTo>
                  <a:lnTo>
                    <a:pt x="0" y="0"/>
                  </a:lnTo>
                  <a:lnTo>
                    <a:pt x="0" y="55880"/>
                  </a:lnTo>
                  <a:lnTo>
                    <a:pt x="0" y="82550"/>
                  </a:lnTo>
                  <a:lnTo>
                    <a:pt x="90855" y="82550"/>
                  </a:lnTo>
                  <a:lnTo>
                    <a:pt x="90855" y="138430"/>
                  </a:lnTo>
                  <a:lnTo>
                    <a:pt x="125247" y="138430"/>
                  </a:lnTo>
                  <a:lnTo>
                    <a:pt x="125247" y="82550"/>
                  </a:lnTo>
                  <a:lnTo>
                    <a:pt x="125247" y="55880"/>
                  </a:lnTo>
                  <a:lnTo>
                    <a:pt x="125247"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2" name="Google Shape;82;p2"/>
            <p:cNvPicPr preferRelativeResize="0"/>
            <p:nvPr/>
          </p:nvPicPr>
          <p:blipFill rotWithShape="1">
            <a:blip r:embed="rId6">
              <a:alphaModFix/>
            </a:blip>
            <a:srcRect/>
            <a:stretch/>
          </p:blipFill>
          <p:spPr>
            <a:xfrm>
              <a:off x="3421500" y="890180"/>
              <a:ext cx="121566" cy="143671"/>
            </a:xfrm>
            <a:prstGeom prst="rect">
              <a:avLst/>
            </a:prstGeom>
            <a:noFill/>
            <a:ln>
              <a:noFill/>
            </a:ln>
          </p:spPr>
        </p:pic>
        <p:sp>
          <p:nvSpPr>
            <p:cNvPr id="83" name="Google Shape;83;p2"/>
            <p:cNvSpPr/>
            <p:nvPr/>
          </p:nvSpPr>
          <p:spPr>
            <a:xfrm>
              <a:off x="3569761" y="975175"/>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84" name="Google Shape;84;p2"/>
          <p:cNvSpPr/>
          <p:nvPr/>
        </p:nvSpPr>
        <p:spPr>
          <a:xfrm>
            <a:off x="3569754" y="892625"/>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85" name="Google Shape;85;p2"/>
          <p:cNvGrpSpPr/>
          <p:nvPr/>
        </p:nvGrpSpPr>
        <p:grpSpPr>
          <a:xfrm>
            <a:off x="3729990" y="892625"/>
            <a:ext cx="269842" cy="138463"/>
            <a:chOff x="3729990" y="892625"/>
            <a:chExt cx="269842" cy="138463"/>
          </a:xfrm>
        </p:grpSpPr>
        <p:sp>
          <p:nvSpPr>
            <p:cNvPr id="86" name="Google Shape;86;p2"/>
            <p:cNvSpPr/>
            <p:nvPr/>
          </p:nvSpPr>
          <p:spPr>
            <a:xfrm>
              <a:off x="3729990" y="892625"/>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7" name="Google Shape;87;p2"/>
            <p:cNvPicPr preferRelativeResize="0"/>
            <p:nvPr/>
          </p:nvPicPr>
          <p:blipFill rotWithShape="1">
            <a:blip r:embed="rId7">
              <a:alphaModFix/>
            </a:blip>
            <a:srcRect/>
            <a:stretch/>
          </p:blipFill>
          <p:spPr>
            <a:xfrm>
              <a:off x="3884098" y="892936"/>
              <a:ext cx="115734" cy="138152"/>
            </a:xfrm>
            <a:prstGeom prst="rect">
              <a:avLst/>
            </a:prstGeom>
            <a:noFill/>
            <a:ln>
              <a:noFill/>
            </a:ln>
          </p:spPr>
        </p:pic>
      </p:grpSp>
      <p:grpSp>
        <p:nvGrpSpPr>
          <p:cNvPr id="88" name="Google Shape;88;p2"/>
          <p:cNvGrpSpPr/>
          <p:nvPr/>
        </p:nvGrpSpPr>
        <p:grpSpPr>
          <a:xfrm>
            <a:off x="2873562" y="1194239"/>
            <a:ext cx="880091" cy="217668"/>
            <a:chOff x="2873562" y="1194239"/>
            <a:chExt cx="880091" cy="217668"/>
          </a:xfrm>
        </p:grpSpPr>
        <p:pic>
          <p:nvPicPr>
            <p:cNvPr id="89" name="Google Shape;89;p2"/>
            <p:cNvPicPr preferRelativeResize="0"/>
            <p:nvPr/>
          </p:nvPicPr>
          <p:blipFill rotWithShape="1">
            <a:blip r:embed="rId8">
              <a:alphaModFix/>
            </a:blip>
            <a:srcRect/>
            <a:stretch/>
          </p:blipFill>
          <p:spPr>
            <a:xfrm>
              <a:off x="2873562" y="1194241"/>
              <a:ext cx="106227" cy="143671"/>
            </a:xfrm>
            <a:prstGeom prst="rect">
              <a:avLst/>
            </a:prstGeom>
            <a:noFill/>
            <a:ln>
              <a:noFill/>
            </a:ln>
          </p:spPr>
        </p:pic>
        <p:pic>
          <p:nvPicPr>
            <p:cNvPr id="90" name="Google Shape;90;p2"/>
            <p:cNvPicPr preferRelativeResize="0"/>
            <p:nvPr/>
          </p:nvPicPr>
          <p:blipFill rotWithShape="1">
            <a:blip r:embed="rId9">
              <a:alphaModFix/>
            </a:blip>
            <a:srcRect/>
            <a:stretch/>
          </p:blipFill>
          <p:spPr>
            <a:xfrm>
              <a:off x="3002182" y="1194244"/>
              <a:ext cx="121577" cy="143671"/>
            </a:xfrm>
            <a:prstGeom prst="rect">
              <a:avLst/>
            </a:prstGeom>
            <a:noFill/>
            <a:ln>
              <a:noFill/>
            </a:ln>
          </p:spPr>
        </p:pic>
        <p:pic>
          <p:nvPicPr>
            <p:cNvPr id="91" name="Google Shape;91;p2"/>
            <p:cNvPicPr preferRelativeResize="0"/>
            <p:nvPr/>
          </p:nvPicPr>
          <p:blipFill rotWithShape="1">
            <a:blip r:embed="rId10">
              <a:alphaModFix/>
            </a:blip>
            <a:srcRect/>
            <a:stretch/>
          </p:blipFill>
          <p:spPr>
            <a:xfrm>
              <a:off x="3150455" y="1194239"/>
              <a:ext cx="136613" cy="217668"/>
            </a:xfrm>
            <a:prstGeom prst="rect">
              <a:avLst/>
            </a:prstGeom>
            <a:noFill/>
            <a:ln>
              <a:noFill/>
            </a:ln>
          </p:spPr>
        </p:pic>
        <p:pic>
          <p:nvPicPr>
            <p:cNvPr id="92" name="Google Shape;92;p2"/>
            <p:cNvPicPr preferRelativeResize="0"/>
            <p:nvPr/>
          </p:nvPicPr>
          <p:blipFill rotWithShape="1">
            <a:blip r:embed="rId11">
              <a:alphaModFix/>
            </a:blip>
            <a:srcRect/>
            <a:stretch/>
          </p:blipFill>
          <p:spPr>
            <a:xfrm>
              <a:off x="3309462" y="1194244"/>
              <a:ext cx="292865" cy="183889"/>
            </a:xfrm>
            <a:prstGeom prst="rect">
              <a:avLst/>
            </a:prstGeom>
            <a:noFill/>
            <a:ln>
              <a:noFill/>
            </a:ln>
          </p:spPr>
        </p:pic>
        <p:pic>
          <p:nvPicPr>
            <p:cNvPr id="93" name="Google Shape;93;p2"/>
            <p:cNvPicPr preferRelativeResize="0"/>
            <p:nvPr/>
          </p:nvPicPr>
          <p:blipFill rotWithShape="1">
            <a:blip r:embed="rId12">
              <a:alphaModFix/>
            </a:blip>
            <a:srcRect/>
            <a:stretch/>
          </p:blipFill>
          <p:spPr>
            <a:xfrm>
              <a:off x="3627783" y="1196999"/>
              <a:ext cx="125870" cy="138152"/>
            </a:xfrm>
            <a:prstGeom prst="rect">
              <a:avLst/>
            </a:prstGeom>
            <a:noFill/>
            <a:ln>
              <a:noFill/>
            </a:ln>
          </p:spPr>
        </p:pic>
      </p:grpSp>
      <p:grpSp>
        <p:nvGrpSpPr>
          <p:cNvPr id="94" name="Google Shape;94;p2"/>
          <p:cNvGrpSpPr/>
          <p:nvPr/>
        </p:nvGrpSpPr>
        <p:grpSpPr>
          <a:xfrm>
            <a:off x="3849101" y="1134988"/>
            <a:ext cx="312200" cy="243145"/>
            <a:chOff x="3849101" y="1134988"/>
            <a:chExt cx="312200" cy="243145"/>
          </a:xfrm>
        </p:grpSpPr>
        <p:pic>
          <p:nvPicPr>
            <p:cNvPr id="95" name="Google Shape;95;p2"/>
            <p:cNvPicPr preferRelativeResize="0"/>
            <p:nvPr/>
          </p:nvPicPr>
          <p:blipFill rotWithShape="1">
            <a:blip r:embed="rId13">
              <a:alphaModFix/>
            </a:blip>
            <a:srcRect/>
            <a:stretch/>
          </p:blipFill>
          <p:spPr>
            <a:xfrm>
              <a:off x="3849101" y="1196998"/>
              <a:ext cx="154738" cy="181135"/>
            </a:xfrm>
            <a:prstGeom prst="rect">
              <a:avLst/>
            </a:prstGeom>
            <a:noFill/>
            <a:ln>
              <a:noFill/>
            </a:ln>
          </p:spPr>
        </p:pic>
        <p:pic>
          <p:nvPicPr>
            <p:cNvPr id="96" name="Google Shape;96;p2"/>
            <p:cNvPicPr preferRelativeResize="0"/>
            <p:nvPr/>
          </p:nvPicPr>
          <p:blipFill rotWithShape="1">
            <a:blip r:embed="rId14">
              <a:alphaModFix/>
            </a:blip>
            <a:srcRect/>
            <a:stretch/>
          </p:blipFill>
          <p:spPr>
            <a:xfrm>
              <a:off x="4025913" y="1134988"/>
              <a:ext cx="135388" cy="200171"/>
            </a:xfrm>
            <a:prstGeom prst="rect">
              <a:avLst/>
            </a:prstGeom>
            <a:noFill/>
            <a:ln>
              <a:noFill/>
            </a:ln>
          </p:spPr>
        </p:pic>
      </p:grpSp>
      <p:sp>
        <p:nvSpPr>
          <p:cNvPr id="97" name="Google Shape;97;p2"/>
          <p:cNvSpPr txBox="1">
            <a:spLocks noGrp="1"/>
          </p:cNvSpPr>
          <p:nvPr>
            <p:ph type="title"/>
          </p:nvPr>
        </p:nvSpPr>
        <p:spPr>
          <a:xfrm>
            <a:off x="1871230" y="3306570"/>
            <a:ext cx="16062867" cy="2551324"/>
          </a:xfrm>
          <a:prstGeom prst="rect">
            <a:avLst/>
          </a:prstGeom>
          <a:noFill/>
          <a:ln>
            <a:noFill/>
          </a:ln>
        </p:spPr>
        <p:txBody>
          <a:bodyPr spcFirstLastPara="1" wrap="square" lIns="0" tIns="12050" rIns="0" bIns="0" anchor="t" anchorCtr="0">
            <a:spAutoFit/>
          </a:bodyPr>
          <a:lstStyle/>
          <a:p>
            <a:pPr marL="12700" lvl="0" indent="0" algn="ctr" rtl="0">
              <a:lnSpc>
                <a:spcPct val="100000"/>
              </a:lnSpc>
              <a:spcBef>
                <a:spcPts val="0"/>
              </a:spcBef>
              <a:spcAft>
                <a:spcPts val="0"/>
              </a:spcAft>
              <a:buSzPts val="1400"/>
              <a:buNone/>
            </a:pPr>
            <a:r>
              <a:rPr lang="uk-UA">
                <a:solidFill>
                  <a:srgbClr val="6969BF"/>
                </a:solidFill>
              </a:rPr>
              <a:t>Земельні правовідносини під час воєнного стану</a:t>
            </a:r>
            <a:endParaRPr/>
          </a:p>
        </p:txBody>
      </p:sp>
      <p:sp>
        <p:nvSpPr>
          <p:cNvPr id="98" name="Google Shape;98;p2"/>
          <p:cNvSpPr txBox="1"/>
          <p:nvPr/>
        </p:nvSpPr>
        <p:spPr>
          <a:xfrm>
            <a:off x="2083981" y="6306706"/>
            <a:ext cx="15850116" cy="773915"/>
          </a:xfrm>
          <a:prstGeom prst="rect">
            <a:avLst/>
          </a:prstGeom>
          <a:noFill/>
          <a:ln>
            <a:noFill/>
          </a:ln>
        </p:spPr>
        <p:txBody>
          <a:bodyPr spcFirstLastPara="1" wrap="square" lIns="0" tIns="12050" rIns="0" bIns="0" anchor="t" anchorCtr="0">
            <a:spAutoFit/>
          </a:bodyPr>
          <a:lstStyle/>
          <a:p>
            <a:pPr marL="12700" marR="5080" lvl="0" indent="1212215" algn="ctr" rtl="0">
              <a:lnSpc>
                <a:spcPct val="100000"/>
              </a:lnSpc>
              <a:spcBef>
                <a:spcPts val="0"/>
              </a:spcBef>
              <a:spcAft>
                <a:spcPts val="0"/>
              </a:spcAft>
              <a:buClr>
                <a:srgbClr val="000000"/>
              </a:buClr>
              <a:buSzPts val="4950"/>
              <a:buFont typeface="Arial"/>
              <a:buNone/>
            </a:pPr>
            <a:r>
              <a:rPr lang="uk-UA" sz="4950" b="0" i="0" u="none" strike="noStrike" cap="none">
                <a:solidFill>
                  <a:srgbClr val="6969BF"/>
                </a:solidFill>
                <a:latin typeface="Roboto Medium"/>
                <a:ea typeface="Roboto Medium"/>
                <a:cs typeface="Roboto Medium"/>
                <a:sym typeface="Roboto Medium"/>
              </a:rPr>
              <a:t>Вебінар для юристів</a:t>
            </a:r>
            <a:endParaRPr sz="4950" b="0" i="0" u="none" strike="noStrike" cap="none">
              <a:solidFill>
                <a:srgbClr val="000000"/>
              </a:solidFill>
              <a:latin typeface="Roboto Medium"/>
              <a:ea typeface="Roboto Medium"/>
              <a:cs typeface="Roboto Medium"/>
              <a:sym typeface="Roboto Medium"/>
            </a:endParaRPr>
          </a:p>
        </p:txBody>
      </p:sp>
      <p:sp>
        <p:nvSpPr>
          <p:cNvPr id="99" name="Google Shape;99;p2"/>
          <p:cNvSpPr txBox="1"/>
          <p:nvPr/>
        </p:nvSpPr>
        <p:spPr>
          <a:xfrm>
            <a:off x="1928774" y="8507696"/>
            <a:ext cx="4472026" cy="468713"/>
          </a:xfrm>
          <a:prstGeom prst="rect">
            <a:avLst/>
          </a:prstGeom>
          <a:noFill/>
          <a:ln>
            <a:noFill/>
          </a:ln>
        </p:spPr>
        <p:txBody>
          <a:bodyPr spcFirstLastPara="1" wrap="square" lIns="0" tIns="14600" rIns="0" bIns="0" anchor="t" anchorCtr="0">
            <a:spAutoFit/>
          </a:bodyPr>
          <a:lstStyle/>
          <a:p>
            <a:pPr marL="12700" marR="0" lvl="0" indent="0" algn="l" rtl="0">
              <a:lnSpc>
                <a:spcPct val="100000"/>
              </a:lnSpc>
              <a:spcBef>
                <a:spcPts val="0"/>
              </a:spcBef>
              <a:spcAft>
                <a:spcPts val="0"/>
              </a:spcAft>
              <a:buClr>
                <a:srgbClr val="000000"/>
              </a:buClr>
              <a:buSzPts val="2950"/>
              <a:buFont typeface="Arial"/>
              <a:buNone/>
            </a:pPr>
            <a:r>
              <a:rPr lang="uk-UA" sz="2950" b="0" i="0" u="none" strike="noStrike" cap="none">
                <a:solidFill>
                  <a:srgbClr val="6969BF"/>
                </a:solidFill>
                <a:latin typeface="Roboto Medium"/>
                <a:ea typeface="Roboto Medium"/>
                <a:cs typeface="Roboto Medium"/>
                <a:sym typeface="Roboto Medium"/>
              </a:rPr>
              <a:t>Лектори:</a:t>
            </a:r>
            <a:endParaRPr sz="2950" b="0" i="0" u="none" strike="noStrike" cap="none">
              <a:solidFill>
                <a:srgbClr val="6969BF"/>
              </a:solidFill>
              <a:latin typeface="Roboto Medium"/>
              <a:ea typeface="Roboto Medium"/>
              <a:cs typeface="Roboto Medium"/>
              <a:sym typeface="Roboto Medium"/>
            </a:endParaRPr>
          </a:p>
        </p:txBody>
      </p:sp>
      <p:sp>
        <p:nvSpPr>
          <p:cNvPr id="100" name="Google Shape;100;p2"/>
          <p:cNvSpPr txBox="1"/>
          <p:nvPr/>
        </p:nvSpPr>
        <p:spPr>
          <a:xfrm>
            <a:off x="7561943" y="8507696"/>
            <a:ext cx="4622969" cy="468713"/>
          </a:xfrm>
          <a:prstGeom prst="rect">
            <a:avLst/>
          </a:prstGeom>
          <a:noFill/>
          <a:ln>
            <a:noFill/>
          </a:ln>
        </p:spPr>
        <p:txBody>
          <a:bodyPr spcFirstLastPara="1" wrap="square" lIns="0" tIns="14600" rIns="0" bIns="0" anchor="t" anchorCtr="0">
            <a:spAutoFit/>
          </a:bodyPr>
          <a:lstStyle/>
          <a:p>
            <a:pPr marL="12700" marR="0" lvl="0" indent="0" algn="l" rtl="0">
              <a:lnSpc>
                <a:spcPct val="100000"/>
              </a:lnSpc>
              <a:spcBef>
                <a:spcPts val="0"/>
              </a:spcBef>
              <a:spcAft>
                <a:spcPts val="0"/>
              </a:spcAft>
              <a:buClr>
                <a:srgbClr val="000000"/>
              </a:buClr>
              <a:buSzPts val="2950"/>
              <a:buFont typeface="Arial"/>
              <a:buNone/>
            </a:pPr>
            <a:r>
              <a:rPr lang="uk-UA" sz="2950" b="0" i="0" u="none" strike="noStrike" cap="none">
                <a:solidFill>
                  <a:srgbClr val="6969BF"/>
                </a:solidFill>
                <a:latin typeface="Roboto Medium"/>
                <a:ea typeface="Roboto Medium"/>
                <a:cs typeface="Roboto Medium"/>
                <a:sym typeface="Roboto Medium"/>
              </a:rPr>
              <a:t>Дата події:</a:t>
            </a:r>
            <a:endParaRPr sz="2950" b="0" i="0" u="none" strike="noStrike" cap="none">
              <a:solidFill>
                <a:srgbClr val="000000"/>
              </a:solidFill>
              <a:latin typeface="Roboto Medium"/>
              <a:ea typeface="Roboto Medium"/>
              <a:cs typeface="Roboto Medium"/>
              <a:sym typeface="Roboto Medium"/>
            </a:endParaRPr>
          </a:p>
        </p:txBody>
      </p:sp>
      <p:sp>
        <p:nvSpPr>
          <p:cNvPr id="101" name="Google Shape;101;p2"/>
          <p:cNvSpPr txBox="1"/>
          <p:nvPr/>
        </p:nvSpPr>
        <p:spPr>
          <a:xfrm>
            <a:off x="13075077" y="8507696"/>
            <a:ext cx="5489370" cy="468713"/>
          </a:xfrm>
          <a:prstGeom prst="rect">
            <a:avLst/>
          </a:prstGeom>
          <a:noFill/>
          <a:ln>
            <a:noFill/>
          </a:ln>
        </p:spPr>
        <p:txBody>
          <a:bodyPr spcFirstLastPara="1" wrap="square" lIns="0" tIns="14600" rIns="0" bIns="0" anchor="t" anchorCtr="0">
            <a:spAutoFit/>
          </a:bodyPr>
          <a:lstStyle/>
          <a:p>
            <a:pPr marL="12700" marR="0" lvl="0" indent="0" algn="l" rtl="0">
              <a:lnSpc>
                <a:spcPct val="100000"/>
              </a:lnSpc>
              <a:spcBef>
                <a:spcPts val="0"/>
              </a:spcBef>
              <a:spcAft>
                <a:spcPts val="0"/>
              </a:spcAft>
              <a:buClr>
                <a:srgbClr val="000000"/>
              </a:buClr>
              <a:buSzPts val="2950"/>
              <a:buFont typeface="Arial"/>
              <a:buNone/>
            </a:pPr>
            <a:r>
              <a:rPr lang="uk-UA" sz="2950" b="0" i="0" u="none" strike="noStrike" cap="none">
                <a:solidFill>
                  <a:srgbClr val="6969BF"/>
                </a:solidFill>
                <a:latin typeface="Roboto Medium"/>
                <a:ea typeface="Roboto Medium"/>
                <a:cs typeface="Roboto Medium"/>
                <a:sym typeface="Roboto Medium"/>
              </a:rPr>
              <a:t>Партнери:</a:t>
            </a:r>
            <a:endParaRPr sz="2950" b="0" i="0" u="none" strike="noStrike" cap="none">
              <a:solidFill>
                <a:srgbClr val="000000"/>
              </a:solidFill>
              <a:latin typeface="Roboto Medium"/>
              <a:ea typeface="Roboto Medium"/>
              <a:cs typeface="Roboto Medium"/>
              <a:sym typeface="Roboto Medium"/>
            </a:endParaRPr>
          </a:p>
        </p:txBody>
      </p:sp>
      <p:sp>
        <p:nvSpPr>
          <p:cNvPr id="102" name="Google Shape;102;p2"/>
          <p:cNvSpPr/>
          <p:nvPr/>
        </p:nvSpPr>
        <p:spPr>
          <a:xfrm>
            <a:off x="1871230" y="8167290"/>
            <a:ext cx="4859020" cy="20955"/>
          </a:xfrm>
          <a:custGeom>
            <a:avLst/>
            <a:gdLst/>
            <a:ahLst/>
            <a:cxnLst/>
            <a:rect l="l" t="t" r="r" b="b"/>
            <a:pathLst>
              <a:path w="4859020" h="20954" extrusionOk="0">
                <a:moveTo>
                  <a:pt x="4858490" y="0"/>
                </a:moveTo>
                <a:lnTo>
                  <a:pt x="0" y="0"/>
                </a:lnTo>
                <a:lnTo>
                  <a:pt x="0" y="20941"/>
                </a:lnTo>
                <a:lnTo>
                  <a:pt x="4858490" y="20941"/>
                </a:lnTo>
                <a:lnTo>
                  <a:pt x="4858490"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3" name="Google Shape;103;p2"/>
          <p:cNvSpPr/>
          <p:nvPr/>
        </p:nvSpPr>
        <p:spPr>
          <a:xfrm>
            <a:off x="7504567" y="8167290"/>
            <a:ext cx="4859020" cy="20955"/>
          </a:xfrm>
          <a:custGeom>
            <a:avLst/>
            <a:gdLst/>
            <a:ahLst/>
            <a:cxnLst/>
            <a:rect l="l" t="t" r="r" b="b"/>
            <a:pathLst>
              <a:path w="4859020" h="20954" extrusionOk="0">
                <a:moveTo>
                  <a:pt x="4858490" y="0"/>
                </a:moveTo>
                <a:lnTo>
                  <a:pt x="0" y="0"/>
                </a:lnTo>
                <a:lnTo>
                  <a:pt x="0" y="20941"/>
                </a:lnTo>
                <a:lnTo>
                  <a:pt x="4858490" y="20941"/>
                </a:lnTo>
                <a:lnTo>
                  <a:pt x="4858490"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4" name="Google Shape;104;p2"/>
          <p:cNvSpPr/>
          <p:nvPr/>
        </p:nvSpPr>
        <p:spPr>
          <a:xfrm>
            <a:off x="13075077" y="8167290"/>
            <a:ext cx="4859020" cy="20955"/>
          </a:xfrm>
          <a:custGeom>
            <a:avLst/>
            <a:gdLst/>
            <a:ahLst/>
            <a:cxnLst/>
            <a:rect l="l" t="t" r="r" b="b"/>
            <a:pathLst>
              <a:path w="4859019" h="20954" extrusionOk="0">
                <a:moveTo>
                  <a:pt x="4858490" y="0"/>
                </a:moveTo>
                <a:lnTo>
                  <a:pt x="0" y="0"/>
                </a:lnTo>
                <a:lnTo>
                  <a:pt x="0" y="20941"/>
                </a:lnTo>
                <a:lnTo>
                  <a:pt x="4858490" y="20941"/>
                </a:lnTo>
                <a:lnTo>
                  <a:pt x="4858490"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28"/>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44" name="Google Shape;844;p28"/>
          <p:cNvSpPr/>
          <p:nvPr/>
        </p:nvSpPr>
        <p:spPr>
          <a:xfrm>
            <a:off x="16966167" y="1629963"/>
            <a:ext cx="2921000" cy="2908300"/>
          </a:xfrm>
          <a:custGeom>
            <a:avLst/>
            <a:gdLst/>
            <a:ahLst/>
            <a:cxnLst/>
            <a:rect l="l" t="t" r="r" b="b"/>
            <a:pathLst>
              <a:path w="2921000" h="2908300" extrusionOk="0">
                <a:moveTo>
                  <a:pt x="2177872" y="1448092"/>
                </a:moveTo>
                <a:lnTo>
                  <a:pt x="2176348" y="1400975"/>
                </a:lnTo>
                <a:lnTo>
                  <a:pt x="2171789" y="1354493"/>
                </a:lnTo>
                <a:lnTo>
                  <a:pt x="2164397" y="1309243"/>
                </a:lnTo>
                <a:lnTo>
                  <a:pt x="2154161" y="1264831"/>
                </a:lnTo>
                <a:lnTo>
                  <a:pt x="2141220" y="1221498"/>
                </a:lnTo>
                <a:lnTo>
                  <a:pt x="2125662" y="1179360"/>
                </a:lnTo>
                <a:lnTo>
                  <a:pt x="2107590" y="1138491"/>
                </a:lnTo>
                <a:lnTo>
                  <a:pt x="2087105" y="1098994"/>
                </a:lnTo>
                <a:lnTo>
                  <a:pt x="2064270" y="1060983"/>
                </a:lnTo>
                <a:lnTo>
                  <a:pt x="2039213" y="1024534"/>
                </a:lnTo>
                <a:lnTo>
                  <a:pt x="2012022" y="989736"/>
                </a:lnTo>
                <a:lnTo>
                  <a:pt x="1982787" y="956703"/>
                </a:lnTo>
                <a:lnTo>
                  <a:pt x="1951596" y="925525"/>
                </a:lnTo>
                <a:lnTo>
                  <a:pt x="1918563" y="896289"/>
                </a:lnTo>
                <a:lnTo>
                  <a:pt x="1883765" y="869086"/>
                </a:lnTo>
                <a:lnTo>
                  <a:pt x="1847316" y="844029"/>
                </a:lnTo>
                <a:lnTo>
                  <a:pt x="1840801" y="840130"/>
                </a:lnTo>
                <a:lnTo>
                  <a:pt x="1840801" y="1448092"/>
                </a:lnTo>
                <a:lnTo>
                  <a:pt x="1837829" y="1495755"/>
                </a:lnTo>
                <a:lnTo>
                  <a:pt x="1829155" y="1541678"/>
                </a:lnTo>
                <a:lnTo>
                  <a:pt x="1815147" y="1585506"/>
                </a:lnTo>
                <a:lnTo>
                  <a:pt x="1796148" y="1626844"/>
                </a:lnTo>
                <a:lnTo>
                  <a:pt x="1772526" y="1665376"/>
                </a:lnTo>
                <a:lnTo>
                  <a:pt x="1744637" y="1700707"/>
                </a:lnTo>
                <a:lnTo>
                  <a:pt x="1712849" y="1732495"/>
                </a:lnTo>
                <a:lnTo>
                  <a:pt x="1677504" y="1760385"/>
                </a:lnTo>
                <a:lnTo>
                  <a:pt x="1638973" y="1784007"/>
                </a:lnTo>
                <a:lnTo>
                  <a:pt x="1597621" y="1803006"/>
                </a:lnTo>
                <a:lnTo>
                  <a:pt x="1553806" y="1817014"/>
                </a:lnTo>
                <a:lnTo>
                  <a:pt x="1507871" y="1825688"/>
                </a:lnTo>
                <a:lnTo>
                  <a:pt x="1460195" y="1828660"/>
                </a:lnTo>
                <a:lnTo>
                  <a:pt x="1412519" y="1825688"/>
                </a:lnTo>
                <a:lnTo>
                  <a:pt x="1366596" y="1817014"/>
                </a:lnTo>
                <a:lnTo>
                  <a:pt x="1322781" y="1803006"/>
                </a:lnTo>
                <a:lnTo>
                  <a:pt x="1281442" y="1784007"/>
                </a:lnTo>
                <a:lnTo>
                  <a:pt x="1242910" y="1760385"/>
                </a:lnTo>
                <a:lnTo>
                  <a:pt x="1207579" y="1732495"/>
                </a:lnTo>
                <a:lnTo>
                  <a:pt x="1175791" y="1700707"/>
                </a:lnTo>
                <a:lnTo>
                  <a:pt x="1147902" y="1665376"/>
                </a:lnTo>
                <a:lnTo>
                  <a:pt x="1124280" y="1626844"/>
                </a:lnTo>
                <a:lnTo>
                  <a:pt x="1105281" y="1585506"/>
                </a:lnTo>
                <a:lnTo>
                  <a:pt x="1091260" y="1541678"/>
                </a:lnTo>
                <a:lnTo>
                  <a:pt x="1082598" y="1495755"/>
                </a:lnTo>
                <a:lnTo>
                  <a:pt x="1079627" y="1448092"/>
                </a:lnTo>
                <a:lnTo>
                  <a:pt x="1082598" y="1400416"/>
                </a:lnTo>
                <a:lnTo>
                  <a:pt x="1091260" y="1354493"/>
                </a:lnTo>
                <a:lnTo>
                  <a:pt x="1105281" y="1310678"/>
                </a:lnTo>
                <a:lnTo>
                  <a:pt x="1124280" y="1269326"/>
                </a:lnTo>
                <a:lnTo>
                  <a:pt x="1147902" y="1230807"/>
                </a:lnTo>
                <a:lnTo>
                  <a:pt x="1175791" y="1195463"/>
                </a:lnTo>
                <a:lnTo>
                  <a:pt x="1207579" y="1163675"/>
                </a:lnTo>
                <a:lnTo>
                  <a:pt x="1242910" y="1135799"/>
                </a:lnTo>
                <a:lnTo>
                  <a:pt x="1281442" y="1112177"/>
                </a:lnTo>
                <a:lnTo>
                  <a:pt x="1322781" y="1093177"/>
                </a:lnTo>
                <a:lnTo>
                  <a:pt x="1366596" y="1079157"/>
                </a:lnTo>
                <a:lnTo>
                  <a:pt x="1412519" y="1070483"/>
                </a:lnTo>
                <a:lnTo>
                  <a:pt x="1460195" y="1067511"/>
                </a:lnTo>
                <a:lnTo>
                  <a:pt x="1507871" y="1070483"/>
                </a:lnTo>
                <a:lnTo>
                  <a:pt x="1553806" y="1079157"/>
                </a:lnTo>
                <a:lnTo>
                  <a:pt x="1597621" y="1093177"/>
                </a:lnTo>
                <a:lnTo>
                  <a:pt x="1638973" y="1112177"/>
                </a:lnTo>
                <a:lnTo>
                  <a:pt x="1677504" y="1135799"/>
                </a:lnTo>
                <a:lnTo>
                  <a:pt x="1712849" y="1163675"/>
                </a:lnTo>
                <a:lnTo>
                  <a:pt x="1744637" y="1195463"/>
                </a:lnTo>
                <a:lnTo>
                  <a:pt x="1772526" y="1230807"/>
                </a:lnTo>
                <a:lnTo>
                  <a:pt x="1796148" y="1269326"/>
                </a:lnTo>
                <a:lnTo>
                  <a:pt x="1815147" y="1310678"/>
                </a:lnTo>
                <a:lnTo>
                  <a:pt x="1829155" y="1354493"/>
                </a:lnTo>
                <a:lnTo>
                  <a:pt x="1837829" y="1400416"/>
                </a:lnTo>
                <a:lnTo>
                  <a:pt x="1840801" y="1448092"/>
                </a:lnTo>
                <a:lnTo>
                  <a:pt x="1840801" y="840130"/>
                </a:lnTo>
                <a:lnTo>
                  <a:pt x="1769808" y="800709"/>
                </a:lnTo>
                <a:lnTo>
                  <a:pt x="1728939" y="782650"/>
                </a:lnTo>
                <a:lnTo>
                  <a:pt x="1686788" y="767092"/>
                </a:lnTo>
                <a:lnTo>
                  <a:pt x="1643456" y="754151"/>
                </a:lnTo>
                <a:lnTo>
                  <a:pt x="1599044" y="743927"/>
                </a:lnTo>
                <a:lnTo>
                  <a:pt x="1553629" y="736498"/>
                </a:lnTo>
                <a:lnTo>
                  <a:pt x="1507312" y="731977"/>
                </a:lnTo>
                <a:lnTo>
                  <a:pt x="1460195" y="730440"/>
                </a:lnTo>
                <a:lnTo>
                  <a:pt x="1413078" y="731977"/>
                </a:lnTo>
                <a:lnTo>
                  <a:pt x="1366774" y="736498"/>
                </a:lnTo>
                <a:lnTo>
                  <a:pt x="1321358" y="743927"/>
                </a:lnTo>
                <a:lnTo>
                  <a:pt x="1276934" y="754151"/>
                </a:lnTo>
                <a:lnTo>
                  <a:pt x="1233601" y="767092"/>
                </a:lnTo>
                <a:lnTo>
                  <a:pt x="1191463" y="782650"/>
                </a:lnTo>
                <a:lnTo>
                  <a:pt x="1150594" y="800709"/>
                </a:lnTo>
                <a:lnTo>
                  <a:pt x="1111110" y="821207"/>
                </a:lnTo>
                <a:lnTo>
                  <a:pt x="1073086" y="844029"/>
                </a:lnTo>
                <a:lnTo>
                  <a:pt x="1036637" y="869086"/>
                </a:lnTo>
                <a:lnTo>
                  <a:pt x="1001852" y="896289"/>
                </a:lnTo>
                <a:lnTo>
                  <a:pt x="968806" y="925525"/>
                </a:lnTo>
                <a:lnTo>
                  <a:pt x="937628" y="956703"/>
                </a:lnTo>
                <a:lnTo>
                  <a:pt x="908392" y="989736"/>
                </a:lnTo>
                <a:lnTo>
                  <a:pt x="881202" y="1024534"/>
                </a:lnTo>
                <a:lnTo>
                  <a:pt x="856145" y="1060983"/>
                </a:lnTo>
                <a:lnTo>
                  <a:pt x="833323" y="1098994"/>
                </a:lnTo>
                <a:lnTo>
                  <a:pt x="812825" y="1138491"/>
                </a:lnTo>
                <a:lnTo>
                  <a:pt x="794753" y="1179360"/>
                </a:lnTo>
                <a:lnTo>
                  <a:pt x="779195" y="1221498"/>
                </a:lnTo>
                <a:lnTo>
                  <a:pt x="766267" y="1264831"/>
                </a:lnTo>
                <a:lnTo>
                  <a:pt x="756031" y="1309243"/>
                </a:lnTo>
                <a:lnTo>
                  <a:pt x="748614" y="1354658"/>
                </a:lnTo>
                <a:lnTo>
                  <a:pt x="744080" y="1400975"/>
                </a:lnTo>
                <a:lnTo>
                  <a:pt x="742556" y="1448092"/>
                </a:lnTo>
                <a:lnTo>
                  <a:pt x="744080" y="1495209"/>
                </a:lnTo>
                <a:lnTo>
                  <a:pt x="748639" y="1541678"/>
                </a:lnTo>
                <a:lnTo>
                  <a:pt x="756031" y="1586928"/>
                </a:lnTo>
                <a:lnTo>
                  <a:pt x="766267" y="1631353"/>
                </a:lnTo>
                <a:lnTo>
                  <a:pt x="779195" y="1674672"/>
                </a:lnTo>
                <a:lnTo>
                  <a:pt x="794753" y="1716824"/>
                </a:lnTo>
                <a:lnTo>
                  <a:pt x="812825" y="1757692"/>
                </a:lnTo>
                <a:lnTo>
                  <a:pt x="833323" y="1797177"/>
                </a:lnTo>
                <a:lnTo>
                  <a:pt x="856145" y="1835200"/>
                </a:lnTo>
                <a:lnTo>
                  <a:pt x="881202" y="1871649"/>
                </a:lnTo>
                <a:lnTo>
                  <a:pt x="908392" y="1906435"/>
                </a:lnTo>
                <a:lnTo>
                  <a:pt x="937628" y="1939480"/>
                </a:lnTo>
                <a:lnTo>
                  <a:pt x="968806" y="1970659"/>
                </a:lnTo>
                <a:lnTo>
                  <a:pt x="1001852" y="1999894"/>
                </a:lnTo>
                <a:lnTo>
                  <a:pt x="1036637" y="2027085"/>
                </a:lnTo>
                <a:lnTo>
                  <a:pt x="1073086" y="2052142"/>
                </a:lnTo>
                <a:lnTo>
                  <a:pt x="1111110" y="2074964"/>
                </a:lnTo>
                <a:lnTo>
                  <a:pt x="1150594" y="2095461"/>
                </a:lnTo>
                <a:lnTo>
                  <a:pt x="1191463" y="2113534"/>
                </a:lnTo>
                <a:lnTo>
                  <a:pt x="1233601" y="2129091"/>
                </a:lnTo>
                <a:lnTo>
                  <a:pt x="1276934" y="2142020"/>
                </a:lnTo>
                <a:lnTo>
                  <a:pt x="1321358" y="2152256"/>
                </a:lnTo>
                <a:lnTo>
                  <a:pt x="1366774" y="2159673"/>
                </a:lnTo>
                <a:lnTo>
                  <a:pt x="1413078" y="2164207"/>
                </a:lnTo>
                <a:lnTo>
                  <a:pt x="1460195" y="2165731"/>
                </a:lnTo>
                <a:lnTo>
                  <a:pt x="1507312" y="2164207"/>
                </a:lnTo>
                <a:lnTo>
                  <a:pt x="1553629" y="2159673"/>
                </a:lnTo>
                <a:lnTo>
                  <a:pt x="1599044" y="2152256"/>
                </a:lnTo>
                <a:lnTo>
                  <a:pt x="1643456" y="2142020"/>
                </a:lnTo>
                <a:lnTo>
                  <a:pt x="1686788" y="2129091"/>
                </a:lnTo>
                <a:lnTo>
                  <a:pt x="1728939" y="2113534"/>
                </a:lnTo>
                <a:lnTo>
                  <a:pt x="1769808" y="2095461"/>
                </a:lnTo>
                <a:lnTo>
                  <a:pt x="1809292" y="2074964"/>
                </a:lnTo>
                <a:lnTo>
                  <a:pt x="1847316" y="2052142"/>
                </a:lnTo>
                <a:lnTo>
                  <a:pt x="1883765" y="2027085"/>
                </a:lnTo>
                <a:lnTo>
                  <a:pt x="1918563" y="1999894"/>
                </a:lnTo>
                <a:lnTo>
                  <a:pt x="1951596" y="1970659"/>
                </a:lnTo>
                <a:lnTo>
                  <a:pt x="1982787" y="1939480"/>
                </a:lnTo>
                <a:lnTo>
                  <a:pt x="2012022" y="1906435"/>
                </a:lnTo>
                <a:lnTo>
                  <a:pt x="2039213" y="1871649"/>
                </a:lnTo>
                <a:lnTo>
                  <a:pt x="2064270" y="1835200"/>
                </a:lnTo>
                <a:lnTo>
                  <a:pt x="2068195" y="1828660"/>
                </a:lnTo>
                <a:lnTo>
                  <a:pt x="2087105" y="1797177"/>
                </a:lnTo>
                <a:lnTo>
                  <a:pt x="2107590" y="1757692"/>
                </a:lnTo>
                <a:lnTo>
                  <a:pt x="2125662" y="1716824"/>
                </a:lnTo>
                <a:lnTo>
                  <a:pt x="2141220" y="1674672"/>
                </a:lnTo>
                <a:lnTo>
                  <a:pt x="2154161" y="1631353"/>
                </a:lnTo>
                <a:lnTo>
                  <a:pt x="2164397" y="1586928"/>
                </a:lnTo>
                <a:lnTo>
                  <a:pt x="2171814" y="1541513"/>
                </a:lnTo>
                <a:lnTo>
                  <a:pt x="2176348" y="1495209"/>
                </a:lnTo>
                <a:lnTo>
                  <a:pt x="2177872" y="1448092"/>
                </a:lnTo>
                <a:close/>
              </a:path>
              <a:path w="2921000" h="2908300" extrusionOk="0">
                <a:moveTo>
                  <a:pt x="2920415" y="1460500"/>
                </a:moveTo>
                <a:lnTo>
                  <a:pt x="2919628" y="1409700"/>
                </a:lnTo>
                <a:lnTo>
                  <a:pt x="2917304" y="1358900"/>
                </a:lnTo>
                <a:lnTo>
                  <a:pt x="2913443" y="1308100"/>
                </a:lnTo>
                <a:lnTo>
                  <a:pt x="2908096" y="1270000"/>
                </a:lnTo>
                <a:lnTo>
                  <a:pt x="2901264" y="1219200"/>
                </a:lnTo>
                <a:lnTo>
                  <a:pt x="2892983" y="1168400"/>
                </a:lnTo>
                <a:lnTo>
                  <a:pt x="2883281" y="1130300"/>
                </a:lnTo>
                <a:lnTo>
                  <a:pt x="2872181" y="1079500"/>
                </a:lnTo>
                <a:lnTo>
                  <a:pt x="2859684" y="1041400"/>
                </a:lnTo>
                <a:lnTo>
                  <a:pt x="2845854" y="990600"/>
                </a:lnTo>
                <a:lnTo>
                  <a:pt x="2830677" y="952500"/>
                </a:lnTo>
                <a:lnTo>
                  <a:pt x="2814205" y="901700"/>
                </a:lnTo>
                <a:lnTo>
                  <a:pt x="2796451" y="863600"/>
                </a:lnTo>
                <a:lnTo>
                  <a:pt x="2777426" y="825500"/>
                </a:lnTo>
                <a:lnTo>
                  <a:pt x="2757182" y="787400"/>
                </a:lnTo>
                <a:lnTo>
                  <a:pt x="2735732" y="749300"/>
                </a:lnTo>
                <a:lnTo>
                  <a:pt x="2713088" y="711200"/>
                </a:lnTo>
                <a:lnTo>
                  <a:pt x="2689288" y="673100"/>
                </a:lnTo>
                <a:lnTo>
                  <a:pt x="2664358" y="635000"/>
                </a:lnTo>
                <a:lnTo>
                  <a:pt x="2638310" y="596900"/>
                </a:lnTo>
                <a:lnTo>
                  <a:pt x="2611170" y="558800"/>
                </a:lnTo>
                <a:lnTo>
                  <a:pt x="2583345" y="521208"/>
                </a:lnTo>
                <a:lnTo>
                  <a:pt x="2583345" y="1460500"/>
                </a:lnTo>
                <a:lnTo>
                  <a:pt x="2582303" y="1498600"/>
                </a:lnTo>
                <a:lnTo>
                  <a:pt x="2579217" y="1549400"/>
                </a:lnTo>
                <a:lnTo>
                  <a:pt x="2574112" y="1600200"/>
                </a:lnTo>
                <a:lnTo>
                  <a:pt x="2567051" y="1651000"/>
                </a:lnTo>
                <a:lnTo>
                  <a:pt x="2558059" y="1689100"/>
                </a:lnTo>
                <a:lnTo>
                  <a:pt x="2547188" y="1739900"/>
                </a:lnTo>
                <a:lnTo>
                  <a:pt x="2534488" y="1778000"/>
                </a:lnTo>
                <a:lnTo>
                  <a:pt x="2519972" y="1828800"/>
                </a:lnTo>
                <a:lnTo>
                  <a:pt x="2503716" y="1866900"/>
                </a:lnTo>
                <a:lnTo>
                  <a:pt x="2485745" y="1917700"/>
                </a:lnTo>
                <a:lnTo>
                  <a:pt x="2466111" y="1955800"/>
                </a:lnTo>
                <a:lnTo>
                  <a:pt x="2444839" y="1993900"/>
                </a:lnTo>
                <a:lnTo>
                  <a:pt x="2421991" y="2032000"/>
                </a:lnTo>
                <a:lnTo>
                  <a:pt x="2397595" y="2070100"/>
                </a:lnTo>
                <a:lnTo>
                  <a:pt x="2371712" y="2108200"/>
                </a:lnTo>
                <a:lnTo>
                  <a:pt x="2344369" y="2146300"/>
                </a:lnTo>
                <a:lnTo>
                  <a:pt x="2315603" y="2184400"/>
                </a:lnTo>
                <a:lnTo>
                  <a:pt x="2285466" y="2209800"/>
                </a:lnTo>
                <a:lnTo>
                  <a:pt x="2254008" y="2247900"/>
                </a:lnTo>
                <a:lnTo>
                  <a:pt x="2221255" y="2286000"/>
                </a:lnTo>
                <a:lnTo>
                  <a:pt x="2187270" y="2311400"/>
                </a:lnTo>
                <a:lnTo>
                  <a:pt x="2152078" y="2336800"/>
                </a:lnTo>
                <a:lnTo>
                  <a:pt x="2115718" y="2362200"/>
                </a:lnTo>
                <a:lnTo>
                  <a:pt x="2078253" y="2387600"/>
                </a:lnTo>
                <a:lnTo>
                  <a:pt x="2039708" y="2413000"/>
                </a:lnTo>
                <a:lnTo>
                  <a:pt x="2000135" y="2438400"/>
                </a:lnTo>
                <a:lnTo>
                  <a:pt x="1959571" y="2463800"/>
                </a:lnTo>
                <a:lnTo>
                  <a:pt x="1918055" y="2476500"/>
                </a:lnTo>
                <a:lnTo>
                  <a:pt x="1875637" y="2501900"/>
                </a:lnTo>
                <a:lnTo>
                  <a:pt x="1832356" y="2514600"/>
                </a:lnTo>
                <a:lnTo>
                  <a:pt x="1651469" y="2565400"/>
                </a:lnTo>
                <a:lnTo>
                  <a:pt x="1604518" y="2565400"/>
                </a:lnTo>
                <a:lnTo>
                  <a:pt x="1556969" y="2578100"/>
                </a:lnTo>
                <a:lnTo>
                  <a:pt x="1363433" y="2578100"/>
                </a:lnTo>
                <a:lnTo>
                  <a:pt x="1315872" y="2565400"/>
                </a:lnTo>
                <a:lnTo>
                  <a:pt x="1268920" y="2565400"/>
                </a:lnTo>
                <a:lnTo>
                  <a:pt x="1088034" y="2514600"/>
                </a:lnTo>
                <a:lnTo>
                  <a:pt x="1044765" y="2501900"/>
                </a:lnTo>
                <a:lnTo>
                  <a:pt x="1002347" y="2476500"/>
                </a:lnTo>
                <a:lnTo>
                  <a:pt x="960831" y="2463800"/>
                </a:lnTo>
                <a:lnTo>
                  <a:pt x="920267" y="2438400"/>
                </a:lnTo>
                <a:lnTo>
                  <a:pt x="880694" y="2413000"/>
                </a:lnTo>
                <a:lnTo>
                  <a:pt x="842149" y="2387600"/>
                </a:lnTo>
                <a:lnTo>
                  <a:pt x="804684" y="2362200"/>
                </a:lnTo>
                <a:lnTo>
                  <a:pt x="768324" y="2336800"/>
                </a:lnTo>
                <a:lnTo>
                  <a:pt x="733132" y="2311400"/>
                </a:lnTo>
                <a:lnTo>
                  <a:pt x="699147" y="2286000"/>
                </a:lnTo>
                <a:lnTo>
                  <a:pt x="666394" y="2247900"/>
                </a:lnTo>
                <a:lnTo>
                  <a:pt x="634936" y="2209800"/>
                </a:lnTo>
                <a:lnTo>
                  <a:pt x="604799" y="2184400"/>
                </a:lnTo>
                <a:lnTo>
                  <a:pt x="576046" y="2146300"/>
                </a:lnTo>
                <a:lnTo>
                  <a:pt x="548703" y="2108200"/>
                </a:lnTo>
                <a:lnTo>
                  <a:pt x="522808" y="2070100"/>
                </a:lnTo>
                <a:lnTo>
                  <a:pt x="498424" y="2032000"/>
                </a:lnTo>
                <a:lnTo>
                  <a:pt x="475564" y="1993900"/>
                </a:lnTo>
                <a:lnTo>
                  <a:pt x="454304" y="1955800"/>
                </a:lnTo>
                <a:lnTo>
                  <a:pt x="434670" y="1917700"/>
                </a:lnTo>
                <a:lnTo>
                  <a:pt x="416699" y="1866900"/>
                </a:lnTo>
                <a:lnTo>
                  <a:pt x="400431" y="1828800"/>
                </a:lnTo>
                <a:lnTo>
                  <a:pt x="385927" y="1778000"/>
                </a:lnTo>
                <a:lnTo>
                  <a:pt x="373227" y="1739900"/>
                </a:lnTo>
                <a:lnTo>
                  <a:pt x="362356" y="1689100"/>
                </a:lnTo>
                <a:lnTo>
                  <a:pt x="353364" y="1651000"/>
                </a:lnTo>
                <a:lnTo>
                  <a:pt x="346303" y="1600200"/>
                </a:lnTo>
                <a:lnTo>
                  <a:pt x="341198" y="1549400"/>
                </a:lnTo>
                <a:lnTo>
                  <a:pt x="338112" y="1498600"/>
                </a:lnTo>
                <a:lnTo>
                  <a:pt x="337070" y="1460500"/>
                </a:lnTo>
                <a:lnTo>
                  <a:pt x="338112" y="1409700"/>
                </a:lnTo>
                <a:lnTo>
                  <a:pt x="341198" y="1358900"/>
                </a:lnTo>
                <a:lnTo>
                  <a:pt x="346303" y="1308100"/>
                </a:lnTo>
                <a:lnTo>
                  <a:pt x="353364" y="1257300"/>
                </a:lnTo>
                <a:lnTo>
                  <a:pt x="362356" y="1219200"/>
                </a:lnTo>
                <a:lnTo>
                  <a:pt x="373227" y="1168400"/>
                </a:lnTo>
                <a:lnTo>
                  <a:pt x="385927" y="1130300"/>
                </a:lnTo>
                <a:lnTo>
                  <a:pt x="400431" y="1079500"/>
                </a:lnTo>
                <a:lnTo>
                  <a:pt x="416699" y="1041400"/>
                </a:lnTo>
                <a:lnTo>
                  <a:pt x="434670" y="990600"/>
                </a:lnTo>
                <a:lnTo>
                  <a:pt x="454304" y="952500"/>
                </a:lnTo>
                <a:lnTo>
                  <a:pt x="475564" y="914400"/>
                </a:lnTo>
                <a:lnTo>
                  <a:pt x="498424" y="876300"/>
                </a:lnTo>
                <a:lnTo>
                  <a:pt x="522808" y="838200"/>
                </a:lnTo>
                <a:lnTo>
                  <a:pt x="548703" y="800100"/>
                </a:lnTo>
                <a:lnTo>
                  <a:pt x="576046" y="762000"/>
                </a:lnTo>
                <a:lnTo>
                  <a:pt x="604799" y="723900"/>
                </a:lnTo>
                <a:lnTo>
                  <a:pt x="634936" y="698500"/>
                </a:lnTo>
                <a:lnTo>
                  <a:pt x="666394" y="660400"/>
                </a:lnTo>
                <a:lnTo>
                  <a:pt x="699147" y="635000"/>
                </a:lnTo>
                <a:lnTo>
                  <a:pt x="733132" y="596900"/>
                </a:lnTo>
                <a:lnTo>
                  <a:pt x="768324" y="571500"/>
                </a:lnTo>
                <a:lnTo>
                  <a:pt x="804684" y="546100"/>
                </a:lnTo>
                <a:lnTo>
                  <a:pt x="842149" y="520700"/>
                </a:lnTo>
                <a:lnTo>
                  <a:pt x="880694" y="495300"/>
                </a:lnTo>
                <a:lnTo>
                  <a:pt x="920267" y="469900"/>
                </a:lnTo>
                <a:lnTo>
                  <a:pt x="960831" y="444500"/>
                </a:lnTo>
                <a:lnTo>
                  <a:pt x="1002347" y="431800"/>
                </a:lnTo>
                <a:lnTo>
                  <a:pt x="1044765" y="406400"/>
                </a:lnTo>
                <a:lnTo>
                  <a:pt x="1222616" y="355600"/>
                </a:lnTo>
                <a:lnTo>
                  <a:pt x="1268920" y="342900"/>
                </a:lnTo>
                <a:lnTo>
                  <a:pt x="1315872" y="342900"/>
                </a:lnTo>
                <a:lnTo>
                  <a:pt x="1363433" y="330200"/>
                </a:lnTo>
                <a:lnTo>
                  <a:pt x="1556969" y="330200"/>
                </a:lnTo>
                <a:lnTo>
                  <a:pt x="1604518" y="342900"/>
                </a:lnTo>
                <a:lnTo>
                  <a:pt x="1651469" y="342900"/>
                </a:lnTo>
                <a:lnTo>
                  <a:pt x="1697774" y="355600"/>
                </a:lnTo>
                <a:lnTo>
                  <a:pt x="1875637" y="406400"/>
                </a:lnTo>
                <a:lnTo>
                  <a:pt x="1918055" y="431800"/>
                </a:lnTo>
                <a:lnTo>
                  <a:pt x="1959571" y="444500"/>
                </a:lnTo>
                <a:lnTo>
                  <a:pt x="2000135" y="469900"/>
                </a:lnTo>
                <a:lnTo>
                  <a:pt x="2039708" y="495300"/>
                </a:lnTo>
                <a:lnTo>
                  <a:pt x="2078253" y="520700"/>
                </a:lnTo>
                <a:lnTo>
                  <a:pt x="2115718" y="546100"/>
                </a:lnTo>
                <a:lnTo>
                  <a:pt x="2152078" y="571500"/>
                </a:lnTo>
                <a:lnTo>
                  <a:pt x="2187270" y="596900"/>
                </a:lnTo>
                <a:lnTo>
                  <a:pt x="2221255" y="635000"/>
                </a:lnTo>
                <a:lnTo>
                  <a:pt x="2254008" y="660400"/>
                </a:lnTo>
                <a:lnTo>
                  <a:pt x="2285466" y="698500"/>
                </a:lnTo>
                <a:lnTo>
                  <a:pt x="2315603" y="723900"/>
                </a:lnTo>
                <a:lnTo>
                  <a:pt x="2344369" y="762000"/>
                </a:lnTo>
                <a:lnTo>
                  <a:pt x="2371712" y="800100"/>
                </a:lnTo>
                <a:lnTo>
                  <a:pt x="2397595" y="838200"/>
                </a:lnTo>
                <a:lnTo>
                  <a:pt x="2421991" y="876300"/>
                </a:lnTo>
                <a:lnTo>
                  <a:pt x="2444839" y="914400"/>
                </a:lnTo>
                <a:lnTo>
                  <a:pt x="2466111" y="952500"/>
                </a:lnTo>
                <a:lnTo>
                  <a:pt x="2485745" y="990600"/>
                </a:lnTo>
                <a:lnTo>
                  <a:pt x="2503716" y="1041400"/>
                </a:lnTo>
                <a:lnTo>
                  <a:pt x="2519972" y="1079500"/>
                </a:lnTo>
                <a:lnTo>
                  <a:pt x="2534488" y="1130300"/>
                </a:lnTo>
                <a:lnTo>
                  <a:pt x="2547188" y="1168400"/>
                </a:lnTo>
                <a:lnTo>
                  <a:pt x="2558059" y="1219200"/>
                </a:lnTo>
                <a:lnTo>
                  <a:pt x="2567051" y="1257300"/>
                </a:lnTo>
                <a:lnTo>
                  <a:pt x="2574112" y="1308100"/>
                </a:lnTo>
                <a:lnTo>
                  <a:pt x="2579217" y="1358900"/>
                </a:lnTo>
                <a:lnTo>
                  <a:pt x="2582303" y="1409700"/>
                </a:lnTo>
                <a:lnTo>
                  <a:pt x="2583345" y="1460500"/>
                </a:lnTo>
                <a:lnTo>
                  <a:pt x="2583345" y="521208"/>
                </a:lnTo>
                <a:lnTo>
                  <a:pt x="2582976" y="520700"/>
                </a:lnTo>
                <a:lnTo>
                  <a:pt x="2553741" y="482600"/>
                </a:lnTo>
                <a:lnTo>
                  <a:pt x="2523490" y="457200"/>
                </a:lnTo>
                <a:lnTo>
                  <a:pt x="2492248" y="419100"/>
                </a:lnTo>
                <a:lnTo>
                  <a:pt x="2460040" y="393700"/>
                </a:lnTo>
                <a:lnTo>
                  <a:pt x="2426881" y="355600"/>
                </a:lnTo>
                <a:lnTo>
                  <a:pt x="2392819" y="330200"/>
                </a:lnTo>
                <a:lnTo>
                  <a:pt x="2357856" y="304800"/>
                </a:lnTo>
                <a:lnTo>
                  <a:pt x="2322030" y="279400"/>
                </a:lnTo>
                <a:lnTo>
                  <a:pt x="2285352" y="254000"/>
                </a:lnTo>
                <a:lnTo>
                  <a:pt x="2247849" y="228600"/>
                </a:lnTo>
                <a:lnTo>
                  <a:pt x="2209558" y="203200"/>
                </a:lnTo>
                <a:lnTo>
                  <a:pt x="2170493" y="177800"/>
                </a:lnTo>
                <a:lnTo>
                  <a:pt x="2130679" y="152400"/>
                </a:lnTo>
                <a:lnTo>
                  <a:pt x="2090153" y="139700"/>
                </a:lnTo>
                <a:lnTo>
                  <a:pt x="2048916" y="114300"/>
                </a:lnTo>
                <a:lnTo>
                  <a:pt x="1964436" y="88900"/>
                </a:lnTo>
                <a:lnTo>
                  <a:pt x="1921243" y="63500"/>
                </a:lnTo>
                <a:lnTo>
                  <a:pt x="1788160" y="25400"/>
                </a:lnTo>
                <a:lnTo>
                  <a:pt x="1742706" y="25400"/>
                </a:lnTo>
                <a:lnTo>
                  <a:pt x="1696745" y="12700"/>
                </a:lnTo>
                <a:lnTo>
                  <a:pt x="1650301" y="12700"/>
                </a:lnTo>
                <a:lnTo>
                  <a:pt x="1603400" y="0"/>
                </a:lnTo>
                <a:lnTo>
                  <a:pt x="1317002" y="0"/>
                </a:lnTo>
                <a:lnTo>
                  <a:pt x="1270101" y="12700"/>
                </a:lnTo>
                <a:lnTo>
                  <a:pt x="1223657" y="12700"/>
                </a:lnTo>
                <a:lnTo>
                  <a:pt x="1177696" y="25400"/>
                </a:lnTo>
                <a:lnTo>
                  <a:pt x="1132243" y="25400"/>
                </a:lnTo>
                <a:lnTo>
                  <a:pt x="999159" y="63500"/>
                </a:lnTo>
                <a:lnTo>
                  <a:pt x="955967" y="88900"/>
                </a:lnTo>
                <a:lnTo>
                  <a:pt x="871499" y="114300"/>
                </a:lnTo>
                <a:lnTo>
                  <a:pt x="830262" y="139700"/>
                </a:lnTo>
                <a:lnTo>
                  <a:pt x="789724" y="152400"/>
                </a:lnTo>
                <a:lnTo>
                  <a:pt x="749909" y="177800"/>
                </a:lnTo>
                <a:lnTo>
                  <a:pt x="710844" y="203200"/>
                </a:lnTo>
                <a:lnTo>
                  <a:pt x="672553" y="228600"/>
                </a:lnTo>
                <a:lnTo>
                  <a:pt x="635063" y="254000"/>
                </a:lnTo>
                <a:lnTo>
                  <a:pt x="598385" y="279400"/>
                </a:lnTo>
                <a:lnTo>
                  <a:pt x="562559" y="304800"/>
                </a:lnTo>
                <a:lnTo>
                  <a:pt x="527596" y="330200"/>
                </a:lnTo>
                <a:lnTo>
                  <a:pt x="493522" y="355600"/>
                </a:lnTo>
                <a:lnTo>
                  <a:pt x="460375" y="393700"/>
                </a:lnTo>
                <a:lnTo>
                  <a:pt x="428167" y="419100"/>
                </a:lnTo>
                <a:lnTo>
                  <a:pt x="396925" y="457200"/>
                </a:lnTo>
                <a:lnTo>
                  <a:pt x="366674" y="482600"/>
                </a:lnTo>
                <a:lnTo>
                  <a:pt x="337439" y="520700"/>
                </a:lnTo>
                <a:lnTo>
                  <a:pt x="309245" y="558800"/>
                </a:lnTo>
                <a:lnTo>
                  <a:pt x="282105" y="596900"/>
                </a:lnTo>
                <a:lnTo>
                  <a:pt x="256057" y="635000"/>
                </a:lnTo>
                <a:lnTo>
                  <a:pt x="231127" y="673100"/>
                </a:lnTo>
                <a:lnTo>
                  <a:pt x="207327" y="711200"/>
                </a:lnTo>
                <a:lnTo>
                  <a:pt x="184683" y="749300"/>
                </a:lnTo>
                <a:lnTo>
                  <a:pt x="163233" y="787400"/>
                </a:lnTo>
                <a:lnTo>
                  <a:pt x="142989" y="825500"/>
                </a:lnTo>
                <a:lnTo>
                  <a:pt x="123964" y="863600"/>
                </a:lnTo>
                <a:lnTo>
                  <a:pt x="106210" y="901700"/>
                </a:lnTo>
                <a:lnTo>
                  <a:pt x="89738" y="952500"/>
                </a:lnTo>
                <a:lnTo>
                  <a:pt x="74561" y="990600"/>
                </a:lnTo>
                <a:lnTo>
                  <a:pt x="60731" y="1041400"/>
                </a:lnTo>
                <a:lnTo>
                  <a:pt x="48234" y="1079500"/>
                </a:lnTo>
                <a:lnTo>
                  <a:pt x="37134" y="1130300"/>
                </a:lnTo>
                <a:lnTo>
                  <a:pt x="27432" y="1168400"/>
                </a:lnTo>
                <a:lnTo>
                  <a:pt x="19151" y="1219200"/>
                </a:lnTo>
                <a:lnTo>
                  <a:pt x="12319" y="1270000"/>
                </a:lnTo>
                <a:lnTo>
                  <a:pt x="6972" y="1308100"/>
                </a:lnTo>
                <a:lnTo>
                  <a:pt x="3111" y="1358900"/>
                </a:lnTo>
                <a:lnTo>
                  <a:pt x="787" y="1409700"/>
                </a:lnTo>
                <a:lnTo>
                  <a:pt x="0" y="1460500"/>
                </a:lnTo>
                <a:lnTo>
                  <a:pt x="787" y="1498600"/>
                </a:lnTo>
                <a:lnTo>
                  <a:pt x="3111" y="1549400"/>
                </a:lnTo>
                <a:lnTo>
                  <a:pt x="6972" y="1600200"/>
                </a:lnTo>
                <a:lnTo>
                  <a:pt x="12319" y="1638300"/>
                </a:lnTo>
                <a:lnTo>
                  <a:pt x="19151" y="1689100"/>
                </a:lnTo>
                <a:lnTo>
                  <a:pt x="27432" y="1739900"/>
                </a:lnTo>
                <a:lnTo>
                  <a:pt x="37134" y="1778000"/>
                </a:lnTo>
                <a:lnTo>
                  <a:pt x="48234" y="1828800"/>
                </a:lnTo>
                <a:lnTo>
                  <a:pt x="60731" y="1866900"/>
                </a:lnTo>
                <a:lnTo>
                  <a:pt x="74561" y="1917700"/>
                </a:lnTo>
                <a:lnTo>
                  <a:pt x="89738" y="1955800"/>
                </a:lnTo>
                <a:lnTo>
                  <a:pt x="106210" y="2006600"/>
                </a:lnTo>
                <a:lnTo>
                  <a:pt x="123964" y="2044700"/>
                </a:lnTo>
                <a:lnTo>
                  <a:pt x="142989" y="2082800"/>
                </a:lnTo>
                <a:lnTo>
                  <a:pt x="163233" y="2120900"/>
                </a:lnTo>
                <a:lnTo>
                  <a:pt x="184683" y="2159000"/>
                </a:lnTo>
                <a:lnTo>
                  <a:pt x="207327" y="2209800"/>
                </a:lnTo>
                <a:lnTo>
                  <a:pt x="231127" y="2247900"/>
                </a:lnTo>
                <a:lnTo>
                  <a:pt x="256057" y="2273300"/>
                </a:lnTo>
                <a:lnTo>
                  <a:pt x="282105" y="2311400"/>
                </a:lnTo>
                <a:lnTo>
                  <a:pt x="309245" y="2349500"/>
                </a:lnTo>
                <a:lnTo>
                  <a:pt x="337439" y="2387600"/>
                </a:lnTo>
                <a:lnTo>
                  <a:pt x="366674" y="2425700"/>
                </a:lnTo>
                <a:lnTo>
                  <a:pt x="396925" y="2451100"/>
                </a:lnTo>
                <a:lnTo>
                  <a:pt x="428167" y="2489200"/>
                </a:lnTo>
                <a:lnTo>
                  <a:pt x="460375" y="2514600"/>
                </a:lnTo>
                <a:lnTo>
                  <a:pt x="493522" y="2552700"/>
                </a:lnTo>
                <a:lnTo>
                  <a:pt x="527596" y="2578100"/>
                </a:lnTo>
                <a:lnTo>
                  <a:pt x="562559" y="2603500"/>
                </a:lnTo>
                <a:lnTo>
                  <a:pt x="598385" y="2628900"/>
                </a:lnTo>
                <a:lnTo>
                  <a:pt x="635063" y="2654300"/>
                </a:lnTo>
                <a:lnTo>
                  <a:pt x="672553" y="2679700"/>
                </a:lnTo>
                <a:lnTo>
                  <a:pt x="710844" y="2705100"/>
                </a:lnTo>
                <a:lnTo>
                  <a:pt x="749909" y="2730500"/>
                </a:lnTo>
                <a:lnTo>
                  <a:pt x="789724" y="2755900"/>
                </a:lnTo>
                <a:lnTo>
                  <a:pt x="830262" y="2768600"/>
                </a:lnTo>
                <a:lnTo>
                  <a:pt x="871499" y="2794000"/>
                </a:lnTo>
                <a:lnTo>
                  <a:pt x="955967" y="2819400"/>
                </a:lnTo>
                <a:lnTo>
                  <a:pt x="999159" y="2844800"/>
                </a:lnTo>
                <a:lnTo>
                  <a:pt x="1132243" y="2882900"/>
                </a:lnTo>
                <a:lnTo>
                  <a:pt x="1177696" y="2882900"/>
                </a:lnTo>
                <a:lnTo>
                  <a:pt x="1270101" y="2908300"/>
                </a:lnTo>
                <a:lnTo>
                  <a:pt x="1650301" y="2908300"/>
                </a:lnTo>
                <a:lnTo>
                  <a:pt x="1742706" y="2882900"/>
                </a:lnTo>
                <a:lnTo>
                  <a:pt x="1788160" y="2882900"/>
                </a:lnTo>
                <a:lnTo>
                  <a:pt x="1921243" y="2844800"/>
                </a:lnTo>
                <a:lnTo>
                  <a:pt x="1964436" y="2819400"/>
                </a:lnTo>
                <a:lnTo>
                  <a:pt x="2048916" y="2794000"/>
                </a:lnTo>
                <a:lnTo>
                  <a:pt x="2090153" y="2768600"/>
                </a:lnTo>
                <a:lnTo>
                  <a:pt x="2130679" y="2755900"/>
                </a:lnTo>
                <a:lnTo>
                  <a:pt x="2170493" y="2730500"/>
                </a:lnTo>
                <a:lnTo>
                  <a:pt x="2209558" y="2705100"/>
                </a:lnTo>
                <a:lnTo>
                  <a:pt x="2247849" y="2679700"/>
                </a:lnTo>
                <a:lnTo>
                  <a:pt x="2285352" y="2654300"/>
                </a:lnTo>
                <a:lnTo>
                  <a:pt x="2322030" y="2628900"/>
                </a:lnTo>
                <a:lnTo>
                  <a:pt x="2357856" y="2603500"/>
                </a:lnTo>
                <a:lnTo>
                  <a:pt x="2392819" y="2578100"/>
                </a:lnTo>
                <a:lnTo>
                  <a:pt x="2426881" y="2552700"/>
                </a:lnTo>
                <a:lnTo>
                  <a:pt x="2460040" y="2514600"/>
                </a:lnTo>
                <a:lnTo>
                  <a:pt x="2492248" y="2489200"/>
                </a:lnTo>
                <a:lnTo>
                  <a:pt x="2523490" y="2451100"/>
                </a:lnTo>
                <a:lnTo>
                  <a:pt x="2553741" y="2425700"/>
                </a:lnTo>
                <a:lnTo>
                  <a:pt x="2582976" y="2387600"/>
                </a:lnTo>
                <a:lnTo>
                  <a:pt x="2611170" y="2349500"/>
                </a:lnTo>
                <a:lnTo>
                  <a:pt x="2638310" y="2311400"/>
                </a:lnTo>
                <a:lnTo>
                  <a:pt x="2664358" y="2273300"/>
                </a:lnTo>
                <a:lnTo>
                  <a:pt x="2689288" y="2247900"/>
                </a:lnTo>
                <a:lnTo>
                  <a:pt x="2713088" y="2209800"/>
                </a:lnTo>
                <a:lnTo>
                  <a:pt x="2735732" y="2159000"/>
                </a:lnTo>
                <a:lnTo>
                  <a:pt x="2757182" y="2120900"/>
                </a:lnTo>
                <a:lnTo>
                  <a:pt x="2777426" y="2082800"/>
                </a:lnTo>
                <a:lnTo>
                  <a:pt x="2796451" y="2044700"/>
                </a:lnTo>
                <a:lnTo>
                  <a:pt x="2814205" y="2006600"/>
                </a:lnTo>
                <a:lnTo>
                  <a:pt x="2830677" y="1955800"/>
                </a:lnTo>
                <a:lnTo>
                  <a:pt x="2845854" y="1917700"/>
                </a:lnTo>
                <a:lnTo>
                  <a:pt x="2859684" y="1866900"/>
                </a:lnTo>
                <a:lnTo>
                  <a:pt x="2872181" y="1828800"/>
                </a:lnTo>
                <a:lnTo>
                  <a:pt x="2883281" y="1778000"/>
                </a:lnTo>
                <a:lnTo>
                  <a:pt x="2892983" y="1739900"/>
                </a:lnTo>
                <a:lnTo>
                  <a:pt x="2901264" y="1689100"/>
                </a:lnTo>
                <a:lnTo>
                  <a:pt x="2908096" y="1638300"/>
                </a:lnTo>
                <a:lnTo>
                  <a:pt x="2913443" y="1600200"/>
                </a:lnTo>
                <a:lnTo>
                  <a:pt x="2917304" y="1549400"/>
                </a:lnTo>
                <a:lnTo>
                  <a:pt x="2919628" y="1498600"/>
                </a:lnTo>
                <a:lnTo>
                  <a:pt x="2920415" y="146050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845" name="Google Shape;845;p28"/>
          <p:cNvGrpSpPr/>
          <p:nvPr/>
        </p:nvGrpSpPr>
        <p:grpSpPr>
          <a:xfrm>
            <a:off x="15839399" y="6080"/>
            <a:ext cx="3204210" cy="1150620"/>
            <a:chOff x="15839399" y="6080"/>
            <a:chExt cx="3204210" cy="1150620"/>
          </a:xfrm>
        </p:grpSpPr>
        <p:sp>
          <p:nvSpPr>
            <p:cNvPr id="846" name="Google Shape;846;p28"/>
            <p:cNvSpPr/>
            <p:nvPr/>
          </p:nvSpPr>
          <p:spPr>
            <a:xfrm>
              <a:off x="15839399" y="6080"/>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47" name="Google Shape;847;p28"/>
            <p:cNvPicPr preferRelativeResize="0"/>
            <p:nvPr/>
          </p:nvPicPr>
          <p:blipFill rotWithShape="1">
            <a:blip r:embed="rId3">
              <a:alphaModFix/>
            </a:blip>
            <a:srcRect/>
            <a:stretch/>
          </p:blipFill>
          <p:spPr>
            <a:xfrm>
              <a:off x="15985991" y="38488"/>
              <a:ext cx="2847981" cy="1058541"/>
            </a:xfrm>
            <a:prstGeom prst="rect">
              <a:avLst/>
            </a:prstGeom>
            <a:noFill/>
            <a:ln>
              <a:noFill/>
            </a:ln>
          </p:spPr>
        </p:pic>
      </p:grpSp>
      <p:pic>
        <p:nvPicPr>
          <p:cNvPr id="848" name="Google Shape;848;p28"/>
          <p:cNvPicPr preferRelativeResize="0"/>
          <p:nvPr/>
        </p:nvPicPr>
        <p:blipFill rotWithShape="1">
          <a:blip r:embed="rId4">
            <a:alphaModFix/>
          </a:blip>
          <a:srcRect/>
          <a:stretch/>
        </p:blipFill>
        <p:spPr>
          <a:xfrm>
            <a:off x="698498" y="543844"/>
            <a:ext cx="1769950" cy="1225505"/>
          </a:xfrm>
          <a:prstGeom prst="rect">
            <a:avLst/>
          </a:prstGeom>
          <a:noFill/>
          <a:ln>
            <a:noFill/>
          </a:ln>
        </p:spPr>
      </p:pic>
      <p:sp>
        <p:nvSpPr>
          <p:cNvPr id="849" name="Google Shape;849;p28"/>
          <p:cNvSpPr/>
          <p:nvPr/>
        </p:nvSpPr>
        <p:spPr>
          <a:xfrm>
            <a:off x="2682621" y="593398"/>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850" name="Google Shape;850;p28"/>
          <p:cNvGrpSpPr/>
          <p:nvPr/>
        </p:nvGrpSpPr>
        <p:grpSpPr>
          <a:xfrm>
            <a:off x="2888962" y="819503"/>
            <a:ext cx="421398" cy="260646"/>
            <a:chOff x="2888962" y="819503"/>
            <a:chExt cx="421398" cy="260646"/>
          </a:xfrm>
        </p:grpSpPr>
        <p:pic>
          <p:nvPicPr>
            <p:cNvPr id="851" name="Google Shape;851;p28"/>
            <p:cNvPicPr preferRelativeResize="0"/>
            <p:nvPr/>
          </p:nvPicPr>
          <p:blipFill rotWithShape="1">
            <a:blip r:embed="rId5">
              <a:alphaModFix/>
            </a:blip>
            <a:srcRect/>
            <a:stretch/>
          </p:blipFill>
          <p:spPr>
            <a:xfrm>
              <a:off x="2888962" y="819503"/>
              <a:ext cx="361008" cy="260646"/>
            </a:xfrm>
            <a:prstGeom prst="rect">
              <a:avLst/>
            </a:prstGeom>
            <a:noFill/>
            <a:ln>
              <a:noFill/>
            </a:ln>
          </p:spPr>
        </p:pic>
        <p:sp>
          <p:nvSpPr>
            <p:cNvPr id="852" name="Google Shape;852;p28"/>
            <p:cNvSpPr/>
            <p:nvPr/>
          </p:nvSpPr>
          <p:spPr>
            <a:xfrm>
              <a:off x="3275435" y="981254"/>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853" name="Google Shape;853;p28"/>
          <p:cNvGrpSpPr/>
          <p:nvPr/>
        </p:nvGrpSpPr>
        <p:grpSpPr>
          <a:xfrm>
            <a:off x="3275431" y="896260"/>
            <a:ext cx="336674" cy="143671"/>
            <a:chOff x="3275431" y="896260"/>
            <a:chExt cx="336674" cy="143671"/>
          </a:xfrm>
        </p:grpSpPr>
        <p:sp>
          <p:nvSpPr>
            <p:cNvPr id="854" name="Google Shape;854;p28"/>
            <p:cNvSpPr/>
            <p:nvPr/>
          </p:nvSpPr>
          <p:spPr>
            <a:xfrm>
              <a:off x="3275431" y="898708"/>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55" name="Google Shape;855;p28"/>
            <p:cNvPicPr preferRelativeResize="0"/>
            <p:nvPr/>
          </p:nvPicPr>
          <p:blipFill rotWithShape="1">
            <a:blip r:embed="rId6">
              <a:alphaModFix/>
            </a:blip>
            <a:srcRect/>
            <a:stretch/>
          </p:blipFill>
          <p:spPr>
            <a:xfrm>
              <a:off x="3428918" y="896260"/>
              <a:ext cx="121566" cy="143671"/>
            </a:xfrm>
            <a:prstGeom prst="rect">
              <a:avLst/>
            </a:prstGeom>
            <a:noFill/>
            <a:ln>
              <a:noFill/>
            </a:ln>
          </p:spPr>
        </p:pic>
        <p:sp>
          <p:nvSpPr>
            <p:cNvPr id="856" name="Google Shape;856;p28"/>
            <p:cNvSpPr/>
            <p:nvPr/>
          </p:nvSpPr>
          <p:spPr>
            <a:xfrm>
              <a:off x="3577180" y="981254"/>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857" name="Google Shape;857;p28"/>
          <p:cNvSpPr/>
          <p:nvPr/>
        </p:nvSpPr>
        <p:spPr>
          <a:xfrm>
            <a:off x="3577171" y="898708"/>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58" name="Google Shape;858;p28"/>
          <p:cNvSpPr/>
          <p:nvPr/>
        </p:nvSpPr>
        <p:spPr>
          <a:xfrm>
            <a:off x="3737407" y="898708"/>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59" name="Google Shape;859;p28"/>
          <p:cNvPicPr preferRelativeResize="0"/>
          <p:nvPr/>
        </p:nvPicPr>
        <p:blipFill rotWithShape="1">
          <a:blip r:embed="rId7">
            <a:alphaModFix/>
          </a:blip>
          <a:srcRect/>
          <a:stretch/>
        </p:blipFill>
        <p:spPr>
          <a:xfrm>
            <a:off x="2880981" y="1200321"/>
            <a:ext cx="106227" cy="143671"/>
          </a:xfrm>
          <a:prstGeom prst="rect">
            <a:avLst/>
          </a:prstGeom>
          <a:noFill/>
          <a:ln>
            <a:noFill/>
          </a:ln>
        </p:spPr>
      </p:pic>
      <p:pic>
        <p:nvPicPr>
          <p:cNvPr id="860" name="Google Shape;860;p28"/>
          <p:cNvPicPr preferRelativeResize="0"/>
          <p:nvPr/>
        </p:nvPicPr>
        <p:blipFill rotWithShape="1">
          <a:blip r:embed="rId8">
            <a:alphaModFix/>
          </a:blip>
          <a:srcRect/>
          <a:stretch/>
        </p:blipFill>
        <p:spPr>
          <a:xfrm>
            <a:off x="3891517" y="899016"/>
            <a:ext cx="115734" cy="138152"/>
          </a:xfrm>
          <a:prstGeom prst="rect">
            <a:avLst/>
          </a:prstGeom>
          <a:noFill/>
          <a:ln>
            <a:noFill/>
          </a:ln>
        </p:spPr>
      </p:pic>
      <p:grpSp>
        <p:nvGrpSpPr>
          <p:cNvPr id="861" name="Google Shape;861;p28"/>
          <p:cNvGrpSpPr/>
          <p:nvPr/>
        </p:nvGrpSpPr>
        <p:grpSpPr>
          <a:xfrm>
            <a:off x="3009601" y="1200318"/>
            <a:ext cx="751471" cy="217668"/>
            <a:chOff x="3009601" y="1200318"/>
            <a:chExt cx="751471" cy="217668"/>
          </a:xfrm>
        </p:grpSpPr>
        <p:pic>
          <p:nvPicPr>
            <p:cNvPr id="862" name="Google Shape;862;p28"/>
            <p:cNvPicPr preferRelativeResize="0"/>
            <p:nvPr/>
          </p:nvPicPr>
          <p:blipFill rotWithShape="1">
            <a:blip r:embed="rId9">
              <a:alphaModFix/>
            </a:blip>
            <a:srcRect/>
            <a:stretch/>
          </p:blipFill>
          <p:spPr>
            <a:xfrm>
              <a:off x="3009601" y="1200324"/>
              <a:ext cx="121577" cy="143671"/>
            </a:xfrm>
            <a:prstGeom prst="rect">
              <a:avLst/>
            </a:prstGeom>
            <a:noFill/>
            <a:ln>
              <a:noFill/>
            </a:ln>
          </p:spPr>
        </p:pic>
        <p:pic>
          <p:nvPicPr>
            <p:cNvPr id="863" name="Google Shape;863;p28"/>
            <p:cNvPicPr preferRelativeResize="0"/>
            <p:nvPr/>
          </p:nvPicPr>
          <p:blipFill rotWithShape="1">
            <a:blip r:embed="rId10">
              <a:alphaModFix/>
            </a:blip>
            <a:srcRect/>
            <a:stretch/>
          </p:blipFill>
          <p:spPr>
            <a:xfrm>
              <a:off x="3157874" y="1200318"/>
              <a:ext cx="136613" cy="217668"/>
            </a:xfrm>
            <a:prstGeom prst="rect">
              <a:avLst/>
            </a:prstGeom>
            <a:noFill/>
            <a:ln>
              <a:noFill/>
            </a:ln>
          </p:spPr>
        </p:pic>
        <p:pic>
          <p:nvPicPr>
            <p:cNvPr id="864" name="Google Shape;864;p28"/>
            <p:cNvPicPr preferRelativeResize="0"/>
            <p:nvPr/>
          </p:nvPicPr>
          <p:blipFill rotWithShape="1">
            <a:blip r:embed="rId11">
              <a:alphaModFix/>
            </a:blip>
            <a:srcRect/>
            <a:stretch/>
          </p:blipFill>
          <p:spPr>
            <a:xfrm>
              <a:off x="3316881" y="1200324"/>
              <a:ext cx="292865" cy="183889"/>
            </a:xfrm>
            <a:prstGeom prst="rect">
              <a:avLst/>
            </a:prstGeom>
            <a:noFill/>
            <a:ln>
              <a:noFill/>
            </a:ln>
          </p:spPr>
        </p:pic>
        <p:pic>
          <p:nvPicPr>
            <p:cNvPr id="865" name="Google Shape;865;p28"/>
            <p:cNvPicPr preferRelativeResize="0"/>
            <p:nvPr/>
          </p:nvPicPr>
          <p:blipFill rotWithShape="1">
            <a:blip r:embed="rId12">
              <a:alphaModFix/>
            </a:blip>
            <a:srcRect/>
            <a:stretch/>
          </p:blipFill>
          <p:spPr>
            <a:xfrm>
              <a:off x="3635202" y="1203079"/>
              <a:ext cx="125870" cy="138152"/>
            </a:xfrm>
            <a:prstGeom prst="rect">
              <a:avLst/>
            </a:prstGeom>
            <a:noFill/>
            <a:ln>
              <a:noFill/>
            </a:ln>
          </p:spPr>
        </p:pic>
      </p:grpSp>
      <p:grpSp>
        <p:nvGrpSpPr>
          <p:cNvPr id="866" name="Google Shape;866;p28"/>
          <p:cNvGrpSpPr/>
          <p:nvPr/>
        </p:nvGrpSpPr>
        <p:grpSpPr>
          <a:xfrm>
            <a:off x="3856520" y="1141067"/>
            <a:ext cx="312200" cy="243146"/>
            <a:chOff x="3856520" y="1141067"/>
            <a:chExt cx="312200" cy="243146"/>
          </a:xfrm>
        </p:grpSpPr>
        <p:pic>
          <p:nvPicPr>
            <p:cNvPr id="867" name="Google Shape;867;p28"/>
            <p:cNvPicPr preferRelativeResize="0"/>
            <p:nvPr/>
          </p:nvPicPr>
          <p:blipFill rotWithShape="1">
            <a:blip r:embed="rId13">
              <a:alphaModFix/>
            </a:blip>
            <a:srcRect/>
            <a:stretch/>
          </p:blipFill>
          <p:spPr>
            <a:xfrm>
              <a:off x="4033332" y="1141067"/>
              <a:ext cx="135388" cy="200171"/>
            </a:xfrm>
            <a:prstGeom prst="rect">
              <a:avLst/>
            </a:prstGeom>
            <a:noFill/>
            <a:ln>
              <a:noFill/>
            </a:ln>
          </p:spPr>
        </p:pic>
        <p:pic>
          <p:nvPicPr>
            <p:cNvPr id="868" name="Google Shape;868;p28"/>
            <p:cNvPicPr preferRelativeResize="0"/>
            <p:nvPr/>
          </p:nvPicPr>
          <p:blipFill rotWithShape="1">
            <a:blip r:embed="rId14">
              <a:alphaModFix/>
            </a:blip>
            <a:srcRect/>
            <a:stretch/>
          </p:blipFill>
          <p:spPr>
            <a:xfrm>
              <a:off x="3856520" y="1203078"/>
              <a:ext cx="154738" cy="181135"/>
            </a:xfrm>
            <a:prstGeom prst="rect">
              <a:avLst/>
            </a:prstGeom>
            <a:noFill/>
            <a:ln>
              <a:noFill/>
            </a:ln>
          </p:spPr>
        </p:pic>
      </p:grpSp>
      <p:sp>
        <p:nvSpPr>
          <p:cNvPr id="869" name="Google Shape;869;p28"/>
          <p:cNvSpPr txBox="1">
            <a:spLocks noGrp="1"/>
          </p:cNvSpPr>
          <p:nvPr>
            <p:ph type="title"/>
          </p:nvPr>
        </p:nvSpPr>
        <p:spPr>
          <a:xfrm>
            <a:off x="2888961" y="3516517"/>
            <a:ext cx="13251262" cy="2043493"/>
          </a:xfrm>
          <a:prstGeom prst="rect">
            <a:avLst/>
          </a:prstGeom>
          <a:noFill/>
          <a:ln>
            <a:noFill/>
          </a:ln>
        </p:spPr>
        <p:txBody>
          <a:bodyPr spcFirstLastPara="1" wrap="square" lIns="0" tIns="12050" rIns="0" bIns="0" anchor="t" anchorCtr="0">
            <a:spAutoFit/>
          </a:bodyPr>
          <a:lstStyle/>
          <a:p>
            <a:pPr marL="0" lvl="0" indent="0" algn="l" rtl="0">
              <a:lnSpc>
                <a:spcPct val="100000"/>
              </a:lnSpc>
              <a:spcBef>
                <a:spcPts val="0"/>
              </a:spcBef>
              <a:spcAft>
                <a:spcPts val="0"/>
              </a:spcAft>
              <a:buSzPts val="1400"/>
              <a:buNone/>
            </a:pPr>
            <a:r>
              <a:rPr lang="uk-UA" sz="6600">
                <a:solidFill>
                  <a:srgbClr val="6969BF"/>
                </a:solidFill>
              </a:rPr>
              <a:t>Орендна плата - істотні умови договору оренди землі</a:t>
            </a:r>
            <a:endParaRPr sz="6600">
              <a:solidFill>
                <a:srgbClr val="6969BF"/>
              </a:solidFill>
            </a:endParaRPr>
          </a:p>
        </p:txBody>
      </p:sp>
      <p:sp>
        <p:nvSpPr>
          <p:cNvPr id="870" name="Google Shape;870;p28"/>
          <p:cNvSpPr txBox="1"/>
          <p:nvPr/>
        </p:nvSpPr>
        <p:spPr>
          <a:xfrm>
            <a:off x="2888962" y="5654356"/>
            <a:ext cx="12267803" cy="3705486"/>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uk-UA" sz="2400" b="0" i="0" u="none" strike="noStrike" cap="none">
                <a:solidFill>
                  <a:srgbClr val="6969BF"/>
                </a:solidFill>
                <a:latin typeface="Roboto"/>
                <a:ea typeface="Roboto"/>
                <a:cs typeface="Roboto"/>
                <a:sym typeface="Roboto"/>
              </a:rPr>
              <a:t>із зазначенням її </a:t>
            </a:r>
            <a:r>
              <a:rPr lang="uk-UA" sz="2400" b="1" i="0" u="none" strike="noStrike" cap="none">
                <a:solidFill>
                  <a:srgbClr val="6969BF"/>
                </a:solidFill>
                <a:latin typeface="Roboto"/>
                <a:ea typeface="Roboto"/>
                <a:cs typeface="Roboto"/>
                <a:sym typeface="Roboto"/>
              </a:rPr>
              <a:t>розміру, індексації, способу та умов розрахунків</a:t>
            </a:r>
            <a:r>
              <a:rPr lang="uk-UA" sz="2400" b="0" i="0" u="none" strike="noStrike" cap="none">
                <a:solidFill>
                  <a:srgbClr val="6969BF"/>
                </a:solidFill>
                <a:latin typeface="Roboto"/>
                <a:ea typeface="Roboto"/>
                <a:cs typeface="Roboto"/>
                <a:sym typeface="Roboto"/>
              </a:rPr>
              <a:t>, строків, порядку її внесення і перегляду та відповідальності за її несплату. Орендна плата справляється у </a:t>
            </a:r>
            <a:r>
              <a:rPr lang="uk-UA" sz="2400" b="1" i="0" u="none" strike="noStrike" cap="none">
                <a:solidFill>
                  <a:srgbClr val="6969BF"/>
                </a:solidFill>
                <a:latin typeface="Roboto"/>
                <a:ea typeface="Roboto"/>
                <a:cs typeface="Roboto"/>
                <a:sym typeface="Roboto"/>
              </a:rPr>
              <a:t>грошовій формі </a:t>
            </a:r>
            <a:r>
              <a:rPr lang="uk-UA" sz="2400" b="0" i="0" u="none" strike="noStrike" cap="none">
                <a:solidFill>
                  <a:srgbClr val="6969BF"/>
                </a:solidFill>
                <a:latin typeface="Roboto"/>
                <a:ea typeface="Roboto"/>
                <a:cs typeface="Roboto"/>
                <a:sym typeface="Roboto"/>
              </a:rPr>
              <a:t>або у </a:t>
            </a:r>
            <a:r>
              <a:rPr lang="uk-UA" sz="2400" b="1" i="0" u="none" strike="noStrike" cap="none">
                <a:solidFill>
                  <a:srgbClr val="6969BF"/>
                </a:solidFill>
                <a:latin typeface="Roboto"/>
                <a:ea typeface="Roboto"/>
                <a:cs typeface="Roboto"/>
                <a:sym typeface="Roboto"/>
              </a:rPr>
              <a:t>натуральній формі</a:t>
            </a:r>
            <a:r>
              <a:rPr lang="uk-UA" sz="2400" b="0" i="0" u="none" strike="noStrike" cap="none">
                <a:solidFill>
                  <a:srgbClr val="6969BF"/>
                </a:solidFill>
                <a:latin typeface="Roboto"/>
                <a:ea typeface="Roboto"/>
                <a:cs typeface="Roboto"/>
                <a:sym typeface="Roboto"/>
              </a:rPr>
              <a:t>. Орендар має право вимагати відповідного </a:t>
            </a:r>
            <a:r>
              <a:rPr lang="uk-UA" sz="2400" b="1" i="0" u="none" strike="noStrike" cap="none">
                <a:solidFill>
                  <a:srgbClr val="6969BF"/>
                </a:solidFill>
                <a:latin typeface="Roboto"/>
                <a:ea typeface="Roboto"/>
                <a:cs typeface="Roboto"/>
                <a:sym typeface="Roboto"/>
              </a:rPr>
              <a:t>зменшення орендної </a:t>
            </a:r>
            <a:r>
              <a:rPr lang="uk-UA" sz="2400" b="0" i="0" u="none" strike="noStrike" cap="none">
                <a:solidFill>
                  <a:srgbClr val="6969BF"/>
                </a:solidFill>
                <a:latin typeface="Roboto"/>
                <a:ea typeface="Roboto"/>
                <a:cs typeface="Roboto"/>
                <a:sym typeface="Roboto"/>
              </a:rPr>
              <a:t>плати в разі, якщо стан орендованої земельної ділянки погіршився не з його вини. Орендар земельної ділянки </a:t>
            </a:r>
            <a:r>
              <a:rPr lang="uk-UA" sz="2400" b="1" i="0" u="none" strike="noStrike" cap="none">
                <a:solidFill>
                  <a:srgbClr val="6969BF"/>
                </a:solidFill>
                <a:latin typeface="Roboto"/>
                <a:ea typeface="Roboto"/>
                <a:cs typeface="Roboto"/>
                <a:sym typeface="Roboto"/>
              </a:rPr>
              <a:t>зобов’язаний</a:t>
            </a:r>
            <a:r>
              <a:rPr lang="uk-UA" sz="2400" b="0" i="0" u="none" strike="noStrike" cap="none">
                <a:solidFill>
                  <a:srgbClr val="6969BF"/>
                </a:solidFill>
                <a:latin typeface="Roboto"/>
                <a:ea typeface="Roboto"/>
                <a:cs typeface="Roboto"/>
                <a:sym typeface="Roboto"/>
              </a:rPr>
              <a:t>: своєчасно та в повному обсязі </a:t>
            </a:r>
            <a:r>
              <a:rPr lang="uk-UA" sz="2400" b="1" i="0" u="none" strike="noStrike" cap="none">
                <a:solidFill>
                  <a:srgbClr val="6969BF"/>
                </a:solidFill>
                <a:latin typeface="Roboto"/>
                <a:ea typeface="Roboto"/>
                <a:cs typeface="Roboto"/>
                <a:sym typeface="Roboto"/>
              </a:rPr>
              <a:t>сплачувати орендну </a:t>
            </a:r>
            <a:r>
              <a:rPr lang="uk-UA" sz="2400" b="0" i="0" u="none" strike="noStrike" cap="none">
                <a:solidFill>
                  <a:srgbClr val="6969BF"/>
                </a:solidFill>
                <a:latin typeface="Roboto"/>
                <a:ea typeface="Roboto"/>
                <a:cs typeface="Roboto"/>
                <a:sym typeface="Roboto"/>
              </a:rPr>
              <a:t>плату за земельну ділянку. Договір оренди землі може бути </a:t>
            </a:r>
            <a:r>
              <a:rPr lang="uk-UA" sz="2400" b="1" i="0" u="none" strike="noStrike" cap="none">
                <a:solidFill>
                  <a:srgbClr val="6969BF"/>
                </a:solidFill>
                <a:latin typeface="Roboto"/>
                <a:ea typeface="Roboto"/>
                <a:cs typeface="Roboto"/>
                <a:sym typeface="Roboto"/>
              </a:rPr>
              <a:t>достроково розірваний </a:t>
            </a:r>
            <a:r>
              <a:rPr lang="uk-UA" sz="2400" b="0" i="0" u="none" strike="noStrike" cap="none">
                <a:solidFill>
                  <a:srgbClr val="6969BF"/>
                </a:solidFill>
                <a:latin typeface="Roboto"/>
                <a:ea typeface="Roboto"/>
                <a:cs typeface="Roboto"/>
                <a:sym typeface="Roboto"/>
              </a:rPr>
              <a:t>за рішенням суду в разі систематичної несплати орендної плати, сплати не в строк, сплати не в повному обсязі.</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6969BF"/>
              </a:solidFill>
              <a:latin typeface="Roboto"/>
              <a:ea typeface="Roboto"/>
              <a:cs typeface="Roboto"/>
              <a:sym typeface="Roboto"/>
            </a:endParaRPr>
          </a:p>
        </p:txBody>
      </p:sp>
      <p:sp>
        <p:nvSpPr>
          <p:cNvPr id="871" name="Google Shape;871;p28"/>
          <p:cNvSpPr/>
          <p:nvPr/>
        </p:nvSpPr>
        <p:spPr>
          <a:xfrm>
            <a:off x="2659604" y="3676129"/>
            <a:ext cx="20955" cy="4859020"/>
          </a:xfrm>
          <a:custGeom>
            <a:avLst/>
            <a:gdLst/>
            <a:ahLst/>
            <a:cxnLst/>
            <a:rect l="l" t="t" r="r" b="b"/>
            <a:pathLst>
              <a:path w="20955" h="4859020" extrusionOk="0">
                <a:moveTo>
                  <a:pt x="20941" y="0"/>
                </a:moveTo>
                <a:lnTo>
                  <a:pt x="0" y="0"/>
                </a:lnTo>
                <a:lnTo>
                  <a:pt x="0" y="4858490"/>
                </a:lnTo>
                <a:lnTo>
                  <a:pt x="20941" y="4858490"/>
                </a:lnTo>
                <a:lnTo>
                  <a:pt x="2094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72" name="Google Shape;872;p28"/>
          <p:cNvPicPr preferRelativeResize="0"/>
          <p:nvPr/>
        </p:nvPicPr>
        <p:blipFill rotWithShape="1">
          <a:blip r:embed="rId15">
            <a:alphaModFix/>
          </a:blip>
          <a:srcRect/>
          <a:stretch/>
        </p:blipFill>
        <p:spPr>
          <a:xfrm>
            <a:off x="15445171" y="4476579"/>
            <a:ext cx="4370523" cy="446841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29"/>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878" name="Google Shape;878;p29"/>
          <p:cNvGrpSpPr/>
          <p:nvPr/>
        </p:nvGrpSpPr>
        <p:grpSpPr>
          <a:xfrm>
            <a:off x="15839399" y="0"/>
            <a:ext cx="3204210" cy="1102995"/>
            <a:chOff x="15839399" y="0"/>
            <a:chExt cx="3204210" cy="1102995"/>
          </a:xfrm>
        </p:grpSpPr>
        <p:sp>
          <p:nvSpPr>
            <p:cNvPr id="879" name="Google Shape;879;p29"/>
            <p:cNvSpPr/>
            <p:nvPr/>
          </p:nvSpPr>
          <p:spPr>
            <a:xfrm>
              <a:off x="15839399" y="0"/>
              <a:ext cx="3204210" cy="1102995"/>
            </a:xfrm>
            <a:custGeom>
              <a:avLst/>
              <a:gdLst/>
              <a:ahLst/>
              <a:cxnLst/>
              <a:rect l="l" t="t" r="r" b="b"/>
              <a:pathLst>
                <a:path w="3204209" h="1102995" extrusionOk="0">
                  <a:moveTo>
                    <a:pt x="3204090" y="0"/>
                  </a:moveTo>
                  <a:lnTo>
                    <a:pt x="0" y="0"/>
                  </a:lnTo>
                  <a:lnTo>
                    <a:pt x="0" y="876356"/>
                  </a:lnTo>
                  <a:lnTo>
                    <a:pt x="5253" y="922020"/>
                  </a:lnTo>
                  <a:lnTo>
                    <a:pt x="20321" y="964553"/>
                  </a:lnTo>
                  <a:lnTo>
                    <a:pt x="44163" y="1003042"/>
                  </a:lnTo>
                  <a:lnTo>
                    <a:pt x="75739" y="1036577"/>
                  </a:lnTo>
                  <a:lnTo>
                    <a:pt x="114010" y="1064247"/>
                  </a:lnTo>
                  <a:lnTo>
                    <a:pt x="157935" y="1085139"/>
                  </a:lnTo>
                  <a:lnTo>
                    <a:pt x="206474" y="1098342"/>
                  </a:lnTo>
                  <a:lnTo>
                    <a:pt x="258588" y="1102946"/>
                  </a:lnTo>
                  <a:lnTo>
                    <a:pt x="2945501" y="1102946"/>
                  </a:lnTo>
                  <a:lnTo>
                    <a:pt x="2997615" y="1098342"/>
                  </a:lnTo>
                  <a:lnTo>
                    <a:pt x="3046155" y="1085139"/>
                  </a:lnTo>
                  <a:lnTo>
                    <a:pt x="3090080" y="1064247"/>
                  </a:lnTo>
                  <a:lnTo>
                    <a:pt x="3128351" y="1036577"/>
                  </a:lnTo>
                  <a:lnTo>
                    <a:pt x="3159927" y="1003042"/>
                  </a:lnTo>
                  <a:lnTo>
                    <a:pt x="3183769" y="964553"/>
                  </a:lnTo>
                  <a:lnTo>
                    <a:pt x="3198837" y="922020"/>
                  </a:lnTo>
                  <a:lnTo>
                    <a:pt x="3204090" y="876356"/>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80" name="Google Shape;880;p29"/>
            <p:cNvPicPr preferRelativeResize="0"/>
            <p:nvPr/>
          </p:nvPicPr>
          <p:blipFill rotWithShape="1">
            <a:blip r:embed="rId3">
              <a:alphaModFix/>
            </a:blip>
            <a:srcRect/>
            <a:stretch/>
          </p:blipFill>
          <p:spPr>
            <a:xfrm>
              <a:off x="15985995" y="0"/>
              <a:ext cx="2847977" cy="1043392"/>
            </a:xfrm>
            <a:prstGeom prst="rect">
              <a:avLst/>
            </a:prstGeom>
            <a:noFill/>
            <a:ln>
              <a:noFill/>
            </a:ln>
          </p:spPr>
        </p:pic>
      </p:grpSp>
      <p:pic>
        <p:nvPicPr>
          <p:cNvPr id="881" name="Google Shape;881;p29"/>
          <p:cNvPicPr preferRelativeResize="0"/>
          <p:nvPr/>
        </p:nvPicPr>
        <p:blipFill rotWithShape="1">
          <a:blip r:embed="rId4">
            <a:alphaModFix/>
          </a:blip>
          <a:srcRect/>
          <a:stretch/>
        </p:blipFill>
        <p:spPr>
          <a:xfrm>
            <a:off x="698498" y="490212"/>
            <a:ext cx="1769950" cy="1225505"/>
          </a:xfrm>
          <a:prstGeom prst="rect">
            <a:avLst/>
          </a:prstGeom>
          <a:noFill/>
          <a:ln>
            <a:noFill/>
          </a:ln>
        </p:spPr>
      </p:pic>
      <p:sp>
        <p:nvSpPr>
          <p:cNvPr id="882" name="Google Shape;882;p29"/>
          <p:cNvSpPr/>
          <p:nvPr/>
        </p:nvSpPr>
        <p:spPr>
          <a:xfrm>
            <a:off x="2682621" y="539766"/>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883" name="Google Shape;883;p29"/>
          <p:cNvGrpSpPr/>
          <p:nvPr/>
        </p:nvGrpSpPr>
        <p:grpSpPr>
          <a:xfrm>
            <a:off x="2888962" y="765870"/>
            <a:ext cx="421398" cy="260647"/>
            <a:chOff x="2888962" y="765870"/>
            <a:chExt cx="421398" cy="260647"/>
          </a:xfrm>
        </p:grpSpPr>
        <p:pic>
          <p:nvPicPr>
            <p:cNvPr id="884" name="Google Shape;884;p29"/>
            <p:cNvPicPr preferRelativeResize="0"/>
            <p:nvPr/>
          </p:nvPicPr>
          <p:blipFill rotWithShape="1">
            <a:blip r:embed="rId5">
              <a:alphaModFix/>
            </a:blip>
            <a:srcRect/>
            <a:stretch/>
          </p:blipFill>
          <p:spPr>
            <a:xfrm>
              <a:off x="2888962" y="765870"/>
              <a:ext cx="361008" cy="260647"/>
            </a:xfrm>
            <a:prstGeom prst="rect">
              <a:avLst/>
            </a:prstGeom>
            <a:noFill/>
            <a:ln>
              <a:noFill/>
            </a:ln>
          </p:spPr>
        </p:pic>
        <p:sp>
          <p:nvSpPr>
            <p:cNvPr id="885" name="Google Shape;885;p29"/>
            <p:cNvSpPr/>
            <p:nvPr/>
          </p:nvSpPr>
          <p:spPr>
            <a:xfrm>
              <a:off x="3275435" y="927622"/>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886" name="Google Shape;886;p29"/>
          <p:cNvGrpSpPr/>
          <p:nvPr/>
        </p:nvGrpSpPr>
        <p:grpSpPr>
          <a:xfrm>
            <a:off x="3275431" y="842627"/>
            <a:ext cx="336674" cy="143671"/>
            <a:chOff x="3275431" y="842627"/>
            <a:chExt cx="336674" cy="143671"/>
          </a:xfrm>
        </p:grpSpPr>
        <p:sp>
          <p:nvSpPr>
            <p:cNvPr id="887" name="Google Shape;887;p29"/>
            <p:cNvSpPr/>
            <p:nvPr/>
          </p:nvSpPr>
          <p:spPr>
            <a:xfrm>
              <a:off x="3275431" y="845076"/>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88" name="Google Shape;888;p29"/>
            <p:cNvPicPr preferRelativeResize="0"/>
            <p:nvPr/>
          </p:nvPicPr>
          <p:blipFill rotWithShape="1">
            <a:blip r:embed="rId6">
              <a:alphaModFix/>
            </a:blip>
            <a:srcRect/>
            <a:stretch/>
          </p:blipFill>
          <p:spPr>
            <a:xfrm>
              <a:off x="3428918" y="842627"/>
              <a:ext cx="121566" cy="143671"/>
            </a:xfrm>
            <a:prstGeom prst="rect">
              <a:avLst/>
            </a:prstGeom>
            <a:noFill/>
            <a:ln>
              <a:noFill/>
            </a:ln>
          </p:spPr>
        </p:pic>
        <p:sp>
          <p:nvSpPr>
            <p:cNvPr id="889" name="Google Shape;889;p29"/>
            <p:cNvSpPr/>
            <p:nvPr/>
          </p:nvSpPr>
          <p:spPr>
            <a:xfrm>
              <a:off x="3577180" y="927622"/>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890" name="Google Shape;890;p29"/>
          <p:cNvSpPr/>
          <p:nvPr/>
        </p:nvSpPr>
        <p:spPr>
          <a:xfrm>
            <a:off x="3577171" y="845076"/>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891" name="Google Shape;891;p29"/>
          <p:cNvGrpSpPr/>
          <p:nvPr/>
        </p:nvGrpSpPr>
        <p:grpSpPr>
          <a:xfrm>
            <a:off x="3737406" y="845076"/>
            <a:ext cx="269845" cy="138460"/>
            <a:chOff x="3737406" y="845076"/>
            <a:chExt cx="269845" cy="138460"/>
          </a:xfrm>
        </p:grpSpPr>
        <p:sp>
          <p:nvSpPr>
            <p:cNvPr id="892" name="Google Shape;892;p29"/>
            <p:cNvSpPr/>
            <p:nvPr/>
          </p:nvSpPr>
          <p:spPr>
            <a:xfrm>
              <a:off x="3737406" y="845076"/>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93" name="Google Shape;893;p29"/>
            <p:cNvPicPr preferRelativeResize="0"/>
            <p:nvPr/>
          </p:nvPicPr>
          <p:blipFill rotWithShape="1">
            <a:blip r:embed="rId7">
              <a:alphaModFix/>
            </a:blip>
            <a:srcRect/>
            <a:stretch/>
          </p:blipFill>
          <p:spPr>
            <a:xfrm>
              <a:off x="3891517" y="845384"/>
              <a:ext cx="115734" cy="138152"/>
            </a:xfrm>
            <a:prstGeom prst="rect">
              <a:avLst/>
            </a:prstGeom>
            <a:noFill/>
            <a:ln>
              <a:noFill/>
            </a:ln>
          </p:spPr>
        </p:pic>
      </p:grpSp>
      <p:grpSp>
        <p:nvGrpSpPr>
          <p:cNvPr id="894" name="Google Shape;894;p29"/>
          <p:cNvGrpSpPr/>
          <p:nvPr/>
        </p:nvGrpSpPr>
        <p:grpSpPr>
          <a:xfrm>
            <a:off x="2880981" y="1146686"/>
            <a:ext cx="880091" cy="217668"/>
            <a:chOff x="2880981" y="1146686"/>
            <a:chExt cx="880091" cy="217668"/>
          </a:xfrm>
        </p:grpSpPr>
        <p:pic>
          <p:nvPicPr>
            <p:cNvPr id="895" name="Google Shape;895;p29"/>
            <p:cNvPicPr preferRelativeResize="0"/>
            <p:nvPr/>
          </p:nvPicPr>
          <p:blipFill rotWithShape="1">
            <a:blip r:embed="rId8">
              <a:alphaModFix/>
            </a:blip>
            <a:srcRect/>
            <a:stretch/>
          </p:blipFill>
          <p:spPr>
            <a:xfrm>
              <a:off x="2880981" y="1146688"/>
              <a:ext cx="106227" cy="143671"/>
            </a:xfrm>
            <a:prstGeom prst="rect">
              <a:avLst/>
            </a:prstGeom>
            <a:noFill/>
            <a:ln>
              <a:noFill/>
            </a:ln>
          </p:spPr>
        </p:pic>
        <p:pic>
          <p:nvPicPr>
            <p:cNvPr id="896" name="Google Shape;896;p29"/>
            <p:cNvPicPr preferRelativeResize="0"/>
            <p:nvPr/>
          </p:nvPicPr>
          <p:blipFill rotWithShape="1">
            <a:blip r:embed="rId9">
              <a:alphaModFix/>
            </a:blip>
            <a:srcRect/>
            <a:stretch/>
          </p:blipFill>
          <p:spPr>
            <a:xfrm>
              <a:off x="3009601" y="1146691"/>
              <a:ext cx="121577" cy="143671"/>
            </a:xfrm>
            <a:prstGeom prst="rect">
              <a:avLst/>
            </a:prstGeom>
            <a:noFill/>
            <a:ln>
              <a:noFill/>
            </a:ln>
          </p:spPr>
        </p:pic>
        <p:pic>
          <p:nvPicPr>
            <p:cNvPr id="897" name="Google Shape;897;p29"/>
            <p:cNvPicPr preferRelativeResize="0"/>
            <p:nvPr/>
          </p:nvPicPr>
          <p:blipFill rotWithShape="1">
            <a:blip r:embed="rId10">
              <a:alphaModFix/>
            </a:blip>
            <a:srcRect/>
            <a:stretch/>
          </p:blipFill>
          <p:spPr>
            <a:xfrm>
              <a:off x="3157874" y="1146686"/>
              <a:ext cx="136613" cy="217668"/>
            </a:xfrm>
            <a:prstGeom prst="rect">
              <a:avLst/>
            </a:prstGeom>
            <a:noFill/>
            <a:ln>
              <a:noFill/>
            </a:ln>
          </p:spPr>
        </p:pic>
        <p:pic>
          <p:nvPicPr>
            <p:cNvPr id="898" name="Google Shape;898;p29"/>
            <p:cNvPicPr preferRelativeResize="0"/>
            <p:nvPr/>
          </p:nvPicPr>
          <p:blipFill rotWithShape="1">
            <a:blip r:embed="rId11">
              <a:alphaModFix/>
            </a:blip>
            <a:srcRect/>
            <a:stretch/>
          </p:blipFill>
          <p:spPr>
            <a:xfrm>
              <a:off x="3316881" y="1146691"/>
              <a:ext cx="292865" cy="183890"/>
            </a:xfrm>
            <a:prstGeom prst="rect">
              <a:avLst/>
            </a:prstGeom>
            <a:noFill/>
            <a:ln>
              <a:noFill/>
            </a:ln>
          </p:spPr>
        </p:pic>
        <p:pic>
          <p:nvPicPr>
            <p:cNvPr id="899" name="Google Shape;899;p29"/>
            <p:cNvPicPr preferRelativeResize="0"/>
            <p:nvPr/>
          </p:nvPicPr>
          <p:blipFill rotWithShape="1">
            <a:blip r:embed="rId12">
              <a:alphaModFix/>
            </a:blip>
            <a:srcRect/>
            <a:stretch/>
          </p:blipFill>
          <p:spPr>
            <a:xfrm>
              <a:off x="3635202" y="1149446"/>
              <a:ext cx="125870" cy="138152"/>
            </a:xfrm>
            <a:prstGeom prst="rect">
              <a:avLst/>
            </a:prstGeom>
            <a:noFill/>
            <a:ln>
              <a:noFill/>
            </a:ln>
          </p:spPr>
        </p:pic>
      </p:grpSp>
      <p:grpSp>
        <p:nvGrpSpPr>
          <p:cNvPr id="900" name="Google Shape;900;p29"/>
          <p:cNvGrpSpPr/>
          <p:nvPr/>
        </p:nvGrpSpPr>
        <p:grpSpPr>
          <a:xfrm>
            <a:off x="3856520" y="1087436"/>
            <a:ext cx="312200" cy="243145"/>
            <a:chOff x="3856520" y="1087436"/>
            <a:chExt cx="312200" cy="243145"/>
          </a:xfrm>
        </p:grpSpPr>
        <p:pic>
          <p:nvPicPr>
            <p:cNvPr id="901" name="Google Shape;901;p29"/>
            <p:cNvPicPr preferRelativeResize="0"/>
            <p:nvPr/>
          </p:nvPicPr>
          <p:blipFill rotWithShape="1">
            <a:blip r:embed="rId13">
              <a:alphaModFix/>
            </a:blip>
            <a:srcRect/>
            <a:stretch/>
          </p:blipFill>
          <p:spPr>
            <a:xfrm>
              <a:off x="3856520" y="1149446"/>
              <a:ext cx="154738" cy="181135"/>
            </a:xfrm>
            <a:prstGeom prst="rect">
              <a:avLst/>
            </a:prstGeom>
            <a:noFill/>
            <a:ln>
              <a:noFill/>
            </a:ln>
          </p:spPr>
        </p:pic>
        <p:pic>
          <p:nvPicPr>
            <p:cNvPr id="902" name="Google Shape;902;p29"/>
            <p:cNvPicPr preferRelativeResize="0"/>
            <p:nvPr/>
          </p:nvPicPr>
          <p:blipFill rotWithShape="1">
            <a:blip r:embed="rId14">
              <a:alphaModFix/>
            </a:blip>
            <a:srcRect/>
            <a:stretch/>
          </p:blipFill>
          <p:spPr>
            <a:xfrm>
              <a:off x="4033332" y="1087436"/>
              <a:ext cx="135388" cy="200171"/>
            </a:xfrm>
            <a:prstGeom prst="rect">
              <a:avLst/>
            </a:prstGeom>
            <a:noFill/>
            <a:ln>
              <a:noFill/>
            </a:ln>
          </p:spPr>
        </p:pic>
      </p:grpSp>
      <p:sp>
        <p:nvSpPr>
          <p:cNvPr id="903" name="Google Shape;903;p29"/>
          <p:cNvSpPr txBox="1">
            <a:spLocks noGrp="1"/>
          </p:cNvSpPr>
          <p:nvPr>
            <p:ph type="title"/>
          </p:nvPr>
        </p:nvSpPr>
        <p:spPr>
          <a:xfrm>
            <a:off x="2908677" y="3348021"/>
            <a:ext cx="3642995" cy="1282065"/>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SzPts val="1400"/>
              <a:buNone/>
            </a:pPr>
            <a:r>
              <a:rPr lang="uk-UA"/>
              <a:t>Роділ 3</a:t>
            </a:r>
            <a:endParaRPr/>
          </a:p>
        </p:txBody>
      </p:sp>
      <p:sp>
        <p:nvSpPr>
          <p:cNvPr id="904" name="Google Shape;904;p29"/>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05" name="Google Shape;905;p29"/>
          <p:cNvSpPr txBox="1"/>
          <p:nvPr/>
        </p:nvSpPr>
        <p:spPr>
          <a:xfrm>
            <a:off x="2880981" y="6303555"/>
            <a:ext cx="10626312" cy="3191884"/>
          </a:xfrm>
          <a:prstGeom prst="rect">
            <a:avLst/>
          </a:prstGeom>
          <a:noFill/>
          <a:ln>
            <a:noFill/>
          </a:ln>
        </p:spPr>
        <p:txBody>
          <a:bodyPr spcFirstLastPara="1" wrap="square" lIns="0" tIns="12050" rIns="0" bIns="0" anchor="t" anchorCtr="0">
            <a:spAutoFit/>
          </a:bodyPr>
          <a:lstStyle/>
          <a:p>
            <a:pPr marL="12700" marR="5080" lvl="0" indent="0" algn="just" rtl="0">
              <a:lnSpc>
                <a:spcPct val="121224"/>
              </a:lnSpc>
              <a:spcBef>
                <a:spcPts val="100"/>
              </a:spcBef>
              <a:spcAft>
                <a:spcPts val="0"/>
              </a:spcAft>
              <a:buClr>
                <a:srgbClr val="000000"/>
              </a:buClr>
              <a:buSzPts val="2400"/>
              <a:buFont typeface="Arial"/>
              <a:buNone/>
            </a:pPr>
            <a:r>
              <a:rPr lang="uk-UA" sz="2400" b="0" i="0" u="none" strike="noStrike" cap="none">
                <a:solidFill>
                  <a:schemeClr val="lt1"/>
                </a:solidFill>
                <a:latin typeface="Roboto"/>
                <a:ea typeface="Roboto"/>
                <a:cs typeface="Roboto"/>
                <a:sym typeface="Roboto"/>
              </a:rPr>
              <a:t>Настання форс-мажору не є підставою для зміни умов договору та звільнення від виконання зобов'язання, зокрема сплати орендної плати</a:t>
            </a:r>
            <a:endParaRPr sz="1400" b="0" i="0" u="none" strike="noStrike" cap="none">
              <a:solidFill>
                <a:srgbClr val="000000"/>
              </a:solidFill>
              <a:latin typeface="Arial"/>
              <a:ea typeface="Arial"/>
              <a:cs typeface="Arial"/>
              <a:sym typeface="Arial"/>
            </a:endParaRPr>
          </a:p>
          <a:p>
            <a:pPr marL="12700" marR="5080" lvl="0" indent="0" algn="just" rtl="0">
              <a:lnSpc>
                <a:spcPct val="121224"/>
              </a:lnSpc>
              <a:spcBef>
                <a:spcPts val="100"/>
              </a:spcBef>
              <a:spcAft>
                <a:spcPts val="0"/>
              </a:spcAft>
              <a:buClr>
                <a:srgbClr val="000000"/>
              </a:buClr>
              <a:buSzPts val="2400"/>
              <a:buFont typeface="Arial"/>
              <a:buNone/>
            </a:pPr>
            <a:endParaRPr sz="2400" b="0" i="0" u="none" strike="noStrike" cap="none">
              <a:solidFill>
                <a:schemeClr val="lt1"/>
              </a:solidFill>
              <a:latin typeface="Roboto"/>
              <a:ea typeface="Roboto"/>
              <a:cs typeface="Roboto"/>
              <a:sym typeface="Roboto"/>
            </a:endParaRPr>
          </a:p>
          <a:p>
            <a:pPr marL="12700" marR="5080" lvl="0" indent="0" algn="just" rtl="0">
              <a:lnSpc>
                <a:spcPct val="121224"/>
              </a:lnSpc>
              <a:spcBef>
                <a:spcPts val="100"/>
              </a:spcBef>
              <a:spcAft>
                <a:spcPts val="0"/>
              </a:spcAft>
              <a:buClr>
                <a:srgbClr val="000000"/>
              </a:buClr>
              <a:buSzPts val="2400"/>
              <a:buFont typeface="Arial"/>
              <a:buNone/>
            </a:pPr>
            <a:r>
              <a:rPr lang="uk-UA" sz="2400" b="0" i="0" u="none" strike="noStrike" cap="none">
                <a:solidFill>
                  <a:schemeClr val="lt1"/>
                </a:solidFill>
                <a:latin typeface="Roboto"/>
                <a:ea typeface="Roboto"/>
                <a:cs typeface="Roboto"/>
                <a:sym typeface="Roboto"/>
              </a:rPr>
              <a:t>Якщо під час війни одна зі сторін не може виконати свої зобов'язання за договором - це не зміна умов договору, а звільнення від сплати </a:t>
            </a:r>
            <a:r>
              <a:rPr lang="uk-UA" sz="2400" b="1" i="0" u="none" strike="noStrike" cap="none">
                <a:solidFill>
                  <a:schemeClr val="lt1"/>
                </a:solidFill>
                <a:latin typeface="Roboto"/>
                <a:ea typeface="Roboto"/>
                <a:cs typeface="Roboto"/>
                <a:sym typeface="Roboto"/>
              </a:rPr>
              <a:t>штрафних санкцій.</a:t>
            </a:r>
            <a:endParaRPr sz="1400" b="0" i="0" u="none" strike="noStrike" cap="none">
              <a:solidFill>
                <a:srgbClr val="000000"/>
              </a:solidFill>
              <a:latin typeface="Arial"/>
              <a:ea typeface="Arial"/>
              <a:cs typeface="Arial"/>
              <a:sym typeface="Arial"/>
            </a:endParaRPr>
          </a:p>
          <a:p>
            <a:pPr marL="12700" marR="5080" lvl="0" indent="0" algn="just" rtl="0">
              <a:lnSpc>
                <a:spcPct val="121224"/>
              </a:lnSpc>
              <a:spcBef>
                <a:spcPts val="100"/>
              </a:spcBef>
              <a:spcAft>
                <a:spcPts val="0"/>
              </a:spcAft>
              <a:buClr>
                <a:srgbClr val="000000"/>
              </a:buClr>
              <a:buSzPts val="2400"/>
              <a:buFont typeface="Arial"/>
              <a:buNone/>
            </a:pPr>
            <a:endParaRPr sz="2400" b="0" i="0" u="none" strike="noStrike" cap="none">
              <a:solidFill>
                <a:schemeClr val="lt1"/>
              </a:solidFill>
              <a:latin typeface="Roboto"/>
              <a:ea typeface="Roboto"/>
              <a:cs typeface="Roboto"/>
              <a:sym typeface="Roboto"/>
            </a:endParaRPr>
          </a:p>
        </p:txBody>
      </p:sp>
      <p:pic>
        <p:nvPicPr>
          <p:cNvPr id="906" name="Google Shape;906;p29"/>
          <p:cNvPicPr preferRelativeResize="0"/>
          <p:nvPr/>
        </p:nvPicPr>
        <p:blipFill rotWithShape="1">
          <a:blip r:embed="rId15">
            <a:alphaModFix/>
          </a:blip>
          <a:srcRect/>
          <a:stretch/>
        </p:blipFill>
        <p:spPr>
          <a:xfrm>
            <a:off x="698498" y="542999"/>
            <a:ext cx="1769950" cy="1225505"/>
          </a:xfrm>
          <a:prstGeom prst="rect">
            <a:avLst/>
          </a:prstGeom>
          <a:noFill/>
          <a:ln>
            <a:noFill/>
          </a:ln>
        </p:spPr>
      </p:pic>
      <p:sp>
        <p:nvSpPr>
          <p:cNvPr id="907" name="Google Shape;907;p29"/>
          <p:cNvSpPr/>
          <p:nvPr/>
        </p:nvSpPr>
        <p:spPr>
          <a:xfrm>
            <a:off x="2682621" y="592553"/>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908" name="Google Shape;908;p29"/>
          <p:cNvGrpSpPr/>
          <p:nvPr/>
        </p:nvGrpSpPr>
        <p:grpSpPr>
          <a:xfrm>
            <a:off x="2888962" y="818658"/>
            <a:ext cx="421398" cy="260646"/>
            <a:chOff x="2888962" y="818658"/>
            <a:chExt cx="421398" cy="260646"/>
          </a:xfrm>
        </p:grpSpPr>
        <p:pic>
          <p:nvPicPr>
            <p:cNvPr id="909" name="Google Shape;909;p29"/>
            <p:cNvPicPr preferRelativeResize="0"/>
            <p:nvPr/>
          </p:nvPicPr>
          <p:blipFill rotWithShape="1">
            <a:blip r:embed="rId16">
              <a:alphaModFix/>
            </a:blip>
            <a:srcRect/>
            <a:stretch/>
          </p:blipFill>
          <p:spPr>
            <a:xfrm>
              <a:off x="2888962" y="818658"/>
              <a:ext cx="361008" cy="260646"/>
            </a:xfrm>
            <a:prstGeom prst="rect">
              <a:avLst/>
            </a:prstGeom>
            <a:noFill/>
            <a:ln>
              <a:noFill/>
            </a:ln>
          </p:spPr>
        </p:pic>
        <p:sp>
          <p:nvSpPr>
            <p:cNvPr id="910" name="Google Shape;910;p29"/>
            <p:cNvSpPr/>
            <p:nvPr/>
          </p:nvSpPr>
          <p:spPr>
            <a:xfrm>
              <a:off x="3275435"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911" name="Google Shape;911;p29"/>
          <p:cNvGrpSpPr/>
          <p:nvPr/>
        </p:nvGrpSpPr>
        <p:grpSpPr>
          <a:xfrm>
            <a:off x="3275431" y="895415"/>
            <a:ext cx="336674" cy="143671"/>
            <a:chOff x="3275431" y="895415"/>
            <a:chExt cx="336674" cy="143671"/>
          </a:xfrm>
        </p:grpSpPr>
        <p:sp>
          <p:nvSpPr>
            <p:cNvPr id="912" name="Google Shape;912;p29"/>
            <p:cNvSpPr/>
            <p:nvPr/>
          </p:nvSpPr>
          <p:spPr>
            <a:xfrm>
              <a:off x="3275431" y="897870"/>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913" name="Google Shape;913;p29"/>
            <p:cNvPicPr preferRelativeResize="0"/>
            <p:nvPr/>
          </p:nvPicPr>
          <p:blipFill rotWithShape="1">
            <a:blip r:embed="rId17">
              <a:alphaModFix/>
            </a:blip>
            <a:srcRect/>
            <a:stretch/>
          </p:blipFill>
          <p:spPr>
            <a:xfrm>
              <a:off x="3428918" y="895415"/>
              <a:ext cx="121566" cy="143671"/>
            </a:xfrm>
            <a:prstGeom prst="rect">
              <a:avLst/>
            </a:prstGeom>
            <a:noFill/>
            <a:ln>
              <a:noFill/>
            </a:ln>
          </p:spPr>
        </p:pic>
        <p:sp>
          <p:nvSpPr>
            <p:cNvPr id="914" name="Google Shape;914;p29"/>
            <p:cNvSpPr/>
            <p:nvPr/>
          </p:nvSpPr>
          <p:spPr>
            <a:xfrm>
              <a:off x="3577180"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915" name="Google Shape;915;p29"/>
          <p:cNvSpPr/>
          <p:nvPr/>
        </p:nvSpPr>
        <p:spPr>
          <a:xfrm>
            <a:off x="3577171" y="897870"/>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916" name="Google Shape;916;p29"/>
          <p:cNvGrpSpPr/>
          <p:nvPr/>
        </p:nvGrpSpPr>
        <p:grpSpPr>
          <a:xfrm>
            <a:off x="3737406" y="897870"/>
            <a:ext cx="269845" cy="138453"/>
            <a:chOff x="3737406" y="897870"/>
            <a:chExt cx="269845" cy="138453"/>
          </a:xfrm>
        </p:grpSpPr>
        <p:sp>
          <p:nvSpPr>
            <p:cNvPr id="917" name="Google Shape;917;p29"/>
            <p:cNvSpPr/>
            <p:nvPr/>
          </p:nvSpPr>
          <p:spPr>
            <a:xfrm>
              <a:off x="3737406" y="897870"/>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918" name="Google Shape;918;p29"/>
            <p:cNvPicPr preferRelativeResize="0"/>
            <p:nvPr/>
          </p:nvPicPr>
          <p:blipFill rotWithShape="1">
            <a:blip r:embed="rId7">
              <a:alphaModFix/>
            </a:blip>
            <a:srcRect/>
            <a:stretch/>
          </p:blipFill>
          <p:spPr>
            <a:xfrm>
              <a:off x="3891517" y="898171"/>
              <a:ext cx="115734" cy="138152"/>
            </a:xfrm>
            <a:prstGeom prst="rect">
              <a:avLst/>
            </a:prstGeom>
            <a:noFill/>
            <a:ln>
              <a:noFill/>
            </a:ln>
          </p:spPr>
        </p:pic>
      </p:grpSp>
      <p:grpSp>
        <p:nvGrpSpPr>
          <p:cNvPr id="919" name="Google Shape;919;p29"/>
          <p:cNvGrpSpPr/>
          <p:nvPr/>
        </p:nvGrpSpPr>
        <p:grpSpPr>
          <a:xfrm>
            <a:off x="2880981" y="1199474"/>
            <a:ext cx="880091" cy="217668"/>
            <a:chOff x="2880981" y="1199474"/>
            <a:chExt cx="880091" cy="217668"/>
          </a:xfrm>
        </p:grpSpPr>
        <p:pic>
          <p:nvPicPr>
            <p:cNvPr id="920" name="Google Shape;920;p29"/>
            <p:cNvPicPr preferRelativeResize="0"/>
            <p:nvPr/>
          </p:nvPicPr>
          <p:blipFill rotWithShape="1">
            <a:blip r:embed="rId18">
              <a:alphaModFix/>
            </a:blip>
            <a:srcRect/>
            <a:stretch/>
          </p:blipFill>
          <p:spPr>
            <a:xfrm>
              <a:off x="2880981" y="1199476"/>
              <a:ext cx="106227" cy="143671"/>
            </a:xfrm>
            <a:prstGeom prst="rect">
              <a:avLst/>
            </a:prstGeom>
            <a:noFill/>
            <a:ln>
              <a:noFill/>
            </a:ln>
          </p:spPr>
        </p:pic>
        <p:pic>
          <p:nvPicPr>
            <p:cNvPr id="921" name="Google Shape;921;p29"/>
            <p:cNvPicPr preferRelativeResize="0"/>
            <p:nvPr/>
          </p:nvPicPr>
          <p:blipFill rotWithShape="1">
            <a:blip r:embed="rId19">
              <a:alphaModFix/>
            </a:blip>
            <a:srcRect/>
            <a:stretch/>
          </p:blipFill>
          <p:spPr>
            <a:xfrm>
              <a:off x="3009601" y="1199479"/>
              <a:ext cx="121577" cy="143671"/>
            </a:xfrm>
            <a:prstGeom prst="rect">
              <a:avLst/>
            </a:prstGeom>
            <a:noFill/>
            <a:ln>
              <a:noFill/>
            </a:ln>
          </p:spPr>
        </p:pic>
        <p:pic>
          <p:nvPicPr>
            <p:cNvPr id="922" name="Google Shape;922;p29"/>
            <p:cNvPicPr preferRelativeResize="0"/>
            <p:nvPr/>
          </p:nvPicPr>
          <p:blipFill rotWithShape="1">
            <a:blip r:embed="rId10">
              <a:alphaModFix/>
            </a:blip>
            <a:srcRect/>
            <a:stretch/>
          </p:blipFill>
          <p:spPr>
            <a:xfrm>
              <a:off x="3157874" y="1199474"/>
              <a:ext cx="136613" cy="217668"/>
            </a:xfrm>
            <a:prstGeom prst="rect">
              <a:avLst/>
            </a:prstGeom>
            <a:noFill/>
            <a:ln>
              <a:noFill/>
            </a:ln>
          </p:spPr>
        </p:pic>
        <p:pic>
          <p:nvPicPr>
            <p:cNvPr id="923" name="Google Shape;923;p29"/>
            <p:cNvPicPr preferRelativeResize="0"/>
            <p:nvPr/>
          </p:nvPicPr>
          <p:blipFill rotWithShape="1">
            <a:blip r:embed="rId20">
              <a:alphaModFix/>
            </a:blip>
            <a:srcRect/>
            <a:stretch/>
          </p:blipFill>
          <p:spPr>
            <a:xfrm>
              <a:off x="3316881" y="1199479"/>
              <a:ext cx="292865" cy="183889"/>
            </a:xfrm>
            <a:prstGeom prst="rect">
              <a:avLst/>
            </a:prstGeom>
            <a:noFill/>
            <a:ln>
              <a:noFill/>
            </a:ln>
          </p:spPr>
        </p:pic>
        <p:pic>
          <p:nvPicPr>
            <p:cNvPr id="924" name="Google Shape;924;p29"/>
            <p:cNvPicPr preferRelativeResize="0"/>
            <p:nvPr/>
          </p:nvPicPr>
          <p:blipFill rotWithShape="1">
            <a:blip r:embed="rId12">
              <a:alphaModFix/>
            </a:blip>
            <a:srcRect/>
            <a:stretch/>
          </p:blipFill>
          <p:spPr>
            <a:xfrm>
              <a:off x="3635202" y="1202234"/>
              <a:ext cx="125870" cy="138152"/>
            </a:xfrm>
            <a:prstGeom prst="rect">
              <a:avLst/>
            </a:prstGeom>
            <a:noFill/>
            <a:ln>
              <a:noFill/>
            </a:ln>
          </p:spPr>
        </p:pic>
      </p:grpSp>
      <p:grpSp>
        <p:nvGrpSpPr>
          <p:cNvPr id="925" name="Google Shape;925;p29"/>
          <p:cNvGrpSpPr/>
          <p:nvPr/>
        </p:nvGrpSpPr>
        <p:grpSpPr>
          <a:xfrm>
            <a:off x="3856520" y="1140223"/>
            <a:ext cx="312200" cy="243145"/>
            <a:chOff x="3856520" y="1140223"/>
            <a:chExt cx="312200" cy="243145"/>
          </a:xfrm>
        </p:grpSpPr>
        <p:pic>
          <p:nvPicPr>
            <p:cNvPr id="926" name="Google Shape;926;p29"/>
            <p:cNvPicPr preferRelativeResize="0"/>
            <p:nvPr/>
          </p:nvPicPr>
          <p:blipFill rotWithShape="1">
            <a:blip r:embed="rId13">
              <a:alphaModFix/>
            </a:blip>
            <a:srcRect/>
            <a:stretch/>
          </p:blipFill>
          <p:spPr>
            <a:xfrm>
              <a:off x="3856520" y="1202233"/>
              <a:ext cx="154738" cy="181135"/>
            </a:xfrm>
            <a:prstGeom prst="rect">
              <a:avLst/>
            </a:prstGeom>
            <a:noFill/>
            <a:ln>
              <a:noFill/>
            </a:ln>
          </p:spPr>
        </p:pic>
        <p:pic>
          <p:nvPicPr>
            <p:cNvPr id="927" name="Google Shape;927;p29"/>
            <p:cNvPicPr preferRelativeResize="0"/>
            <p:nvPr/>
          </p:nvPicPr>
          <p:blipFill rotWithShape="1">
            <a:blip r:embed="rId21">
              <a:alphaModFix/>
            </a:blip>
            <a:srcRect/>
            <a:stretch/>
          </p:blipFill>
          <p:spPr>
            <a:xfrm>
              <a:off x="4033332" y="1140223"/>
              <a:ext cx="135388" cy="200171"/>
            </a:xfrm>
            <a:prstGeom prst="rect">
              <a:avLst/>
            </a:prstGeom>
            <a:noFill/>
            <a:ln>
              <a:noFill/>
            </a:ln>
          </p:spPr>
        </p:pic>
      </p:grpSp>
      <p:grpSp>
        <p:nvGrpSpPr>
          <p:cNvPr id="928" name="Google Shape;928;p29"/>
          <p:cNvGrpSpPr/>
          <p:nvPr/>
        </p:nvGrpSpPr>
        <p:grpSpPr>
          <a:xfrm>
            <a:off x="15839399" y="5235"/>
            <a:ext cx="3204210" cy="1150620"/>
            <a:chOff x="15839399" y="5235"/>
            <a:chExt cx="3204210" cy="1150620"/>
          </a:xfrm>
        </p:grpSpPr>
        <p:sp>
          <p:nvSpPr>
            <p:cNvPr id="929" name="Google Shape;929;p29"/>
            <p:cNvSpPr/>
            <p:nvPr/>
          </p:nvSpPr>
          <p:spPr>
            <a:xfrm>
              <a:off x="15839399" y="5235"/>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930" name="Google Shape;930;p29"/>
            <p:cNvPicPr preferRelativeResize="0"/>
            <p:nvPr/>
          </p:nvPicPr>
          <p:blipFill rotWithShape="1">
            <a:blip r:embed="rId22">
              <a:alphaModFix/>
            </a:blip>
            <a:srcRect/>
            <a:stretch/>
          </p:blipFill>
          <p:spPr>
            <a:xfrm>
              <a:off x="15985995" y="37653"/>
              <a:ext cx="2847977" cy="1058532"/>
            </a:xfrm>
            <a:prstGeom prst="rect">
              <a:avLst/>
            </a:prstGeom>
            <a:noFill/>
            <a:ln>
              <a:noFill/>
            </a:ln>
          </p:spPr>
        </p:pic>
      </p:grpSp>
      <p:sp>
        <p:nvSpPr>
          <p:cNvPr id="931" name="Google Shape;931;p29"/>
          <p:cNvSpPr/>
          <p:nvPr/>
        </p:nvSpPr>
        <p:spPr>
          <a:xfrm>
            <a:off x="2659604" y="4100351"/>
            <a:ext cx="20955" cy="4859020"/>
          </a:xfrm>
          <a:custGeom>
            <a:avLst/>
            <a:gdLst/>
            <a:ahLst/>
            <a:cxnLst/>
            <a:rect l="l" t="t" r="r" b="b"/>
            <a:pathLst>
              <a:path w="20955" h="4859020" extrusionOk="0">
                <a:moveTo>
                  <a:pt x="20941" y="0"/>
                </a:moveTo>
                <a:lnTo>
                  <a:pt x="0" y="0"/>
                </a:lnTo>
                <a:lnTo>
                  <a:pt x="0" y="4858490"/>
                </a:lnTo>
                <a:lnTo>
                  <a:pt x="20941" y="4858490"/>
                </a:lnTo>
                <a:lnTo>
                  <a:pt x="2094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DE17"/>
              </a:solidFill>
              <a:latin typeface="Arial"/>
              <a:ea typeface="Arial"/>
              <a:cs typeface="Arial"/>
              <a:sym typeface="Arial"/>
            </a:endParaRPr>
          </a:p>
        </p:txBody>
      </p:sp>
      <p:sp>
        <p:nvSpPr>
          <p:cNvPr id="932" name="Google Shape;932;p29"/>
          <p:cNvSpPr/>
          <p:nvPr/>
        </p:nvSpPr>
        <p:spPr>
          <a:xfrm>
            <a:off x="2687526" y="3856366"/>
            <a:ext cx="20955" cy="5131435"/>
          </a:xfrm>
          <a:custGeom>
            <a:avLst/>
            <a:gdLst/>
            <a:ahLst/>
            <a:cxnLst/>
            <a:rect l="l" t="t" r="r" b="b"/>
            <a:pathLst>
              <a:path w="20954" h="5131434" extrusionOk="0">
                <a:moveTo>
                  <a:pt x="20941" y="0"/>
                </a:moveTo>
                <a:lnTo>
                  <a:pt x="0" y="0"/>
                </a:lnTo>
                <a:lnTo>
                  <a:pt x="0" y="5131163"/>
                </a:lnTo>
                <a:lnTo>
                  <a:pt x="20941" y="5131163"/>
                </a:lnTo>
                <a:lnTo>
                  <a:pt x="20941"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933" name="Google Shape;933;p29"/>
          <p:cNvPicPr preferRelativeResize="0"/>
          <p:nvPr/>
        </p:nvPicPr>
        <p:blipFill rotWithShape="1">
          <a:blip r:embed="rId23">
            <a:alphaModFix/>
          </a:blip>
          <a:srcRect/>
          <a:stretch/>
        </p:blipFill>
        <p:spPr>
          <a:xfrm>
            <a:off x="13763107" y="4612935"/>
            <a:ext cx="6340993" cy="6573124"/>
          </a:xfrm>
          <a:prstGeom prst="rect">
            <a:avLst/>
          </a:prstGeom>
          <a:noFill/>
          <a:ln>
            <a:noFill/>
          </a:ln>
        </p:spPr>
      </p:pic>
      <p:sp>
        <p:nvSpPr>
          <p:cNvPr id="934" name="Google Shape;934;p29"/>
          <p:cNvSpPr txBox="1"/>
          <p:nvPr/>
        </p:nvSpPr>
        <p:spPr>
          <a:xfrm>
            <a:off x="2880981" y="3828579"/>
            <a:ext cx="12930722" cy="2043493"/>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6600"/>
              <a:buFont typeface="Arial"/>
              <a:buNone/>
            </a:pPr>
            <a:r>
              <a:rPr lang="uk-UA" sz="6600" b="1" i="0" u="none" strike="noStrike" cap="none">
                <a:solidFill>
                  <a:srgbClr val="FFDE17"/>
                </a:solidFill>
                <a:latin typeface="Roboto"/>
                <a:ea typeface="Roboto"/>
                <a:cs typeface="Roboto"/>
                <a:sym typeface="Roboto"/>
              </a:rPr>
              <a:t>Форс-мажор не підстава для зміни умов договору </a:t>
            </a:r>
            <a:endParaRPr sz="6600" b="1" i="0" u="none" strike="noStrike" cap="none">
              <a:solidFill>
                <a:srgbClr val="FFDE17"/>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30"/>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F6F6F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40" name="Google Shape;940;p30"/>
          <p:cNvSpPr/>
          <p:nvPr/>
        </p:nvSpPr>
        <p:spPr>
          <a:xfrm>
            <a:off x="15839402" y="4758270"/>
            <a:ext cx="4265295" cy="5080000"/>
          </a:xfrm>
          <a:custGeom>
            <a:avLst/>
            <a:gdLst/>
            <a:ahLst/>
            <a:cxnLst/>
            <a:rect l="l" t="t" r="r" b="b"/>
            <a:pathLst>
              <a:path w="4265294" h="5080000" extrusionOk="0">
                <a:moveTo>
                  <a:pt x="2828762" y="5067300"/>
                </a:moveTo>
                <a:lnTo>
                  <a:pt x="2256640" y="5067300"/>
                </a:lnTo>
                <a:lnTo>
                  <a:pt x="2303727" y="5080000"/>
                </a:lnTo>
                <a:lnTo>
                  <a:pt x="2781678" y="5080000"/>
                </a:lnTo>
                <a:lnTo>
                  <a:pt x="2828762" y="5067300"/>
                </a:lnTo>
                <a:close/>
              </a:path>
              <a:path w="4265294" h="5080000" extrusionOk="0">
                <a:moveTo>
                  <a:pt x="2922157" y="5054600"/>
                </a:moveTo>
                <a:lnTo>
                  <a:pt x="2163242" y="5054600"/>
                </a:lnTo>
                <a:lnTo>
                  <a:pt x="2209809" y="5067300"/>
                </a:lnTo>
                <a:lnTo>
                  <a:pt x="2875591" y="5067300"/>
                </a:lnTo>
                <a:lnTo>
                  <a:pt x="2922157" y="5054600"/>
                </a:lnTo>
                <a:close/>
              </a:path>
              <a:path w="4265294" h="5080000" extrusionOk="0">
                <a:moveTo>
                  <a:pt x="3060195" y="5029200"/>
                </a:moveTo>
                <a:lnTo>
                  <a:pt x="2025199" y="5029200"/>
                </a:lnTo>
                <a:lnTo>
                  <a:pt x="2116946" y="5054600"/>
                </a:lnTo>
                <a:lnTo>
                  <a:pt x="2968452" y="5054600"/>
                </a:lnTo>
                <a:lnTo>
                  <a:pt x="3060195" y="5029200"/>
                </a:lnTo>
                <a:close/>
              </a:path>
              <a:path w="4265294" h="5080000" extrusionOk="0">
                <a:moveTo>
                  <a:pt x="3060195" y="50800"/>
                </a:moveTo>
                <a:lnTo>
                  <a:pt x="2025199" y="50800"/>
                </a:lnTo>
                <a:lnTo>
                  <a:pt x="1627886" y="165100"/>
                </a:lnTo>
                <a:lnTo>
                  <a:pt x="1585471" y="190500"/>
                </a:lnTo>
                <a:lnTo>
                  <a:pt x="1543431" y="203200"/>
                </a:lnTo>
                <a:lnTo>
                  <a:pt x="1501775" y="228600"/>
                </a:lnTo>
                <a:lnTo>
                  <a:pt x="1460510" y="241300"/>
                </a:lnTo>
                <a:lnTo>
                  <a:pt x="1419645" y="266700"/>
                </a:lnTo>
                <a:lnTo>
                  <a:pt x="1379187" y="279400"/>
                </a:lnTo>
                <a:lnTo>
                  <a:pt x="1299526" y="330200"/>
                </a:lnTo>
                <a:lnTo>
                  <a:pt x="1260339" y="342900"/>
                </a:lnTo>
                <a:lnTo>
                  <a:pt x="1183291" y="393700"/>
                </a:lnTo>
                <a:lnTo>
                  <a:pt x="1108066" y="444500"/>
                </a:lnTo>
                <a:lnTo>
                  <a:pt x="1034727" y="495300"/>
                </a:lnTo>
                <a:lnTo>
                  <a:pt x="963339" y="546100"/>
                </a:lnTo>
                <a:lnTo>
                  <a:pt x="928396" y="584200"/>
                </a:lnTo>
                <a:lnTo>
                  <a:pt x="893965" y="609600"/>
                </a:lnTo>
                <a:lnTo>
                  <a:pt x="860054" y="635000"/>
                </a:lnTo>
                <a:lnTo>
                  <a:pt x="826670" y="673100"/>
                </a:lnTo>
                <a:lnTo>
                  <a:pt x="793822" y="698500"/>
                </a:lnTo>
                <a:lnTo>
                  <a:pt x="761518" y="736600"/>
                </a:lnTo>
                <a:lnTo>
                  <a:pt x="729766" y="762000"/>
                </a:lnTo>
                <a:lnTo>
                  <a:pt x="698573" y="800100"/>
                </a:lnTo>
                <a:lnTo>
                  <a:pt x="667948" y="825500"/>
                </a:lnTo>
                <a:lnTo>
                  <a:pt x="637898" y="863600"/>
                </a:lnTo>
                <a:lnTo>
                  <a:pt x="608433" y="889000"/>
                </a:lnTo>
                <a:lnTo>
                  <a:pt x="579559" y="927100"/>
                </a:lnTo>
                <a:lnTo>
                  <a:pt x="551285" y="965200"/>
                </a:lnTo>
                <a:lnTo>
                  <a:pt x="523619" y="1003300"/>
                </a:lnTo>
                <a:lnTo>
                  <a:pt x="496568" y="1041400"/>
                </a:lnTo>
                <a:lnTo>
                  <a:pt x="470142" y="1066800"/>
                </a:lnTo>
                <a:lnTo>
                  <a:pt x="444347" y="1104900"/>
                </a:lnTo>
                <a:lnTo>
                  <a:pt x="419192" y="1143000"/>
                </a:lnTo>
                <a:lnTo>
                  <a:pt x="394685" y="1181100"/>
                </a:lnTo>
                <a:lnTo>
                  <a:pt x="370833" y="1219200"/>
                </a:lnTo>
                <a:lnTo>
                  <a:pt x="347646" y="1257300"/>
                </a:lnTo>
                <a:lnTo>
                  <a:pt x="325131" y="1295400"/>
                </a:lnTo>
                <a:lnTo>
                  <a:pt x="303295" y="1346200"/>
                </a:lnTo>
                <a:lnTo>
                  <a:pt x="282147" y="1384300"/>
                </a:lnTo>
                <a:lnTo>
                  <a:pt x="261695" y="1422400"/>
                </a:lnTo>
                <a:lnTo>
                  <a:pt x="241947" y="1460500"/>
                </a:lnTo>
                <a:lnTo>
                  <a:pt x="222911" y="1498600"/>
                </a:lnTo>
                <a:lnTo>
                  <a:pt x="204595" y="1549400"/>
                </a:lnTo>
                <a:lnTo>
                  <a:pt x="187007" y="1587500"/>
                </a:lnTo>
                <a:lnTo>
                  <a:pt x="170155" y="1625600"/>
                </a:lnTo>
                <a:lnTo>
                  <a:pt x="154047" y="1676400"/>
                </a:lnTo>
                <a:lnTo>
                  <a:pt x="138691" y="1714500"/>
                </a:lnTo>
                <a:lnTo>
                  <a:pt x="124094" y="1752600"/>
                </a:lnTo>
                <a:lnTo>
                  <a:pt x="110266" y="1803400"/>
                </a:lnTo>
                <a:lnTo>
                  <a:pt x="97214" y="1841500"/>
                </a:lnTo>
                <a:lnTo>
                  <a:pt x="84946" y="1892300"/>
                </a:lnTo>
                <a:lnTo>
                  <a:pt x="73470" y="1930400"/>
                </a:lnTo>
                <a:lnTo>
                  <a:pt x="62794" y="1981200"/>
                </a:lnTo>
                <a:lnTo>
                  <a:pt x="52925" y="2032000"/>
                </a:lnTo>
                <a:lnTo>
                  <a:pt x="43873" y="2070100"/>
                </a:lnTo>
                <a:lnTo>
                  <a:pt x="35646" y="2120900"/>
                </a:lnTo>
                <a:lnTo>
                  <a:pt x="28250" y="2159000"/>
                </a:lnTo>
                <a:lnTo>
                  <a:pt x="21694" y="2209800"/>
                </a:lnTo>
                <a:lnTo>
                  <a:pt x="15986" y="2260600"/>
                </a:lnTo>
                <a:lnTo>
                  <a:pt x="11135" y="2298700"/>
                </a:lnTo>
                <a:lnTo>
                  <a:pt x="7148" y="2349500"/>
                </a:lnTo>
                <a:lnTo>
                  <a:pt x="4032" y="2400300"/>
                </a:lnTo>
                <a:lnTo>
                  <a:pt x="1797" y="2451100"/>
                </a:lnTo>
                <a:lnTo>
                  <a:pt x="450" y="2489200"/>
                </a:lnTo>
                <a:lnTo>
                  <a:pt x="0" y="2540000"/>
                </a:lnTo>
                <a:lnTo>
                  <a:pt x="450" y="2590800"/>
                </a:lnTo>
                <a:lnTo>
                  <a:pt x="1797" y="2641600"/>
                </a:lnTo>
                <a:lnTo>
                  <a:pt x="4032" y="2692400"/>
                </a:lnTo>
                <a:lnTo>
                  <a:pt x="7148" y="2730500"/>
                </a:lnTo>
                <a:lnTo>
                  <a:pt x="11135" y="2781300"/>
                </a:lnTo>
                <a:lnTo>
                  <a:pt x="15986" y="2832100"/>
                </a:lnTo>
                <a:lnTo>
                  <a:pt x="21694" y="2870200"/>
                </a:lnTo>
                <a:lnTo>
                  <a:pt x="28250" y="2921000"/>
                </a:lnTo>
                <a:lnTo>
                  <a:pt x="35646" y="2971800"/>
                </a:lnTo>
                <a:lnTo>
                  <a:pt x="43873" y="3009900"/>
                </a:lnTo>
                <a:lnTo>
                  <a:pt x="52925" y="3060700"/>
                </a:lnTo>
                <a:lnTo>
                  <a:pt x="62794" y="3111500"/>
                </a:lnTo>
                <a:lnTo>
                  <a:pt x="73470" y="3149600"/>
                </a:lnTo>
                <a:lnTo>
                  <a:pt x="84946" y="3200400"/>
                </a:lnTo>
                <a:lnTo>
                  <a:pt x="97214" y="3238500"/>
                </a:lnTo>
                <a:lnTo>
                  <a:pt x="110266" y="3289300"/>
                </a:lnTo>
                <a:lnTo>
                  <a:pt x="124094" y="3327400"/>
                </a:lnTo>
                <a:lnTo>
                  <a:pt x="138691" y="3378200"/>
                </a:lnTo>
                <a:lnTo>
                  <a:pt x="154047" y="3416300"/>
                </a:lnTo>
                <a:lnTo>
                  <a:pt x="170155" y="3454400"/>
                </a:lnTo>
                <a:lnTo>
                  <a:pt x="187007" y="3505200"/>
                </a:lnTo>
                <a:lnTo>
                  <a:pt x="204595" y="3543300"/>
                </a:lnTo>
                <a:lnTo>
                  <a:pt x="222911" y="3581400"/>
                </a:lnTo>
                <a:lnTo>
                  <a:pt x="241947" y="3619500"/>
                </a:lnTo>
                <a:lnTo>
                  <a:pt x="261695" y="3670300"/>
                </a:lnTo>
                <a:lnTo>
                  <a:pt x="282147" y="3708400"/>
                </a:lnTo>
                <a:lnTo>
                  <a:pt x="303295" y="3746500"/>
                </a:lnTo>
                <a:lnTo>
                  <a:pt x="325131" y="3784600"/>
                </a:lnTo>
                <a:lnTo>
                  <a:pt x="347646" y="3822700"/>
                </a:lnTo>
                <a:lnTo>
                  <a:pt x="370833" y="3860800"/>
                </a:lnTo>
                <a:lnTo>
                  <a:pt x="394685" y="3898900"/>
                </a:lnTo>
                <a:lnTo>
                  <a:pt x="419192" y="3937000"/>
                </a:lnTo>
                <a:lnTo>
                  <a:pt x="444347" y="3975100"/>
                </a:lnTo>
                <a:lnTo>
                  <a:pt x="470142" y="4013200"/>
                </a:lnTo>
                <a:lnTo>
                  <a:pt x="496568" y="4051300"/>
                </a:lnTo>
                <a:lnTo>
                  <a:pt x="523619" y="4089400"/>
                </a:lnTo>
                <a:lnTo>
                  <a:pt x="551285" y="4127500"/>
                </a:lnTo>
                <a:lnTo>
                  <a:pt x="579559" y="4152900"/>
                </a:lnTo>
                <a:lnTo>
                  <a:pt x="608433" y="4191000"/>
                </a:lnTo>
                <a:lnTo>
                  <a:pt x="637898" y="4229100"/>
                </a:lnTo>
                <a:lnTo>
                  <a:pt x="667948" y="4254500"/>
                </a:lnTo>
                <a:lnTo>
                  <a:pt x="698573" y="4292600"/>
                </a:lnTo>
                <a:lnTo>
                  <a:pt x="729766" y="4330700"/>
                </a:lnTo>
                <a:lnTo>
                  <a:pt x="761518" y="4356100"/>
                </a:lnTo>
                <a:lnTo>
                  <a:pt x="793822" y="4381500"/>
                </a:lnTo>
                <a:lnTo>
                  <a:pt x="826670" y="4419600"/>
                </a:lnTo>
                <a:lnTo>
                  <a:pt x="860054" y="4445000"/>
                </a:lnTo>
                <a:lnTo>
                  <a:pt x="893965" y="4483100"/>
                </a:lnTo>
                <a:lnTo>
                  <a:pt x="928396" y="4508500"/>
                </a:lnTo>
                <a:lnTo>
                  <a:pt x="963339" y="4533900"/>
                </a:lnTo>
                <a:lnTo>
                  <a:pt x="998785" y="4559300"/>
                </a:lnTo>
                <a:lnTo>
                  <a:pt x="1071157" y="4610100"/>
                </a:lnTo>
                <a:lnTo>
                  <a:pt x="1108066" y="4648200"/>
                </a:lnTo>
                <a:lnTo>
                  <a:pt x="1145447" y="4660900"/>
                </a:lnTo>
                <a:lnTo>
                  <a:pt x="1183291" y="4686300"/>
                </a:lnTo>
                <a:lnTo>
                  <a:pt x="1260339" y="4737100"/>
                </a:lnTo>
                <a:lnTo>
                  <a:pt x="1339145" y="4787900"/>
                </a:lnTo>
                <a:lnTo>
                  <a:pt x="1379187" y="4800600"/>
                </a:lnTo>
                <a:lnTo>
                  <a:pt x="1419645" y="4826000"/>
                </a:lnTo>
                <a:lnTo>
                  <a:pt x="1460510" y="4838700"/>
                </a:lnTo>
                <a:lnTo>
                  <a:pt x="1501775" y="4864100"/>
                </a:lnTo>
                <a:lnTo>
                  <a:pt x="1543431" y="4876800"/>
                </a:lnTo>
                <a:lnTo>
                  <a:pt x="1585471" y="4902200"/>
                </a:lnTo>
                <a:lnTo>
                  <a:pt x="1670669" y="4927600"/>
                </a:lnTo>
                <a:lnTo>
                  <a:pt x="1713811" y="4953000"/>
                </a:lnTo>
                <a:lnTo>
                  <a:pt x="1979765" y="5029200"/>
                </a:lnTo>
                <a:lnTo>
                  <a:pt x="3105627" y="5029200"/>
                </a:lnTo>
                <a:lnTo>
                  <a:pt x="3371572" y="4953000"/>
                </a:lnTo>
                <a:lnTo>
                  <a:pt x="3414713" y="4927600"/>
                </a:lnTo>
                <a:lnTo>
                  <a:pt x="3499908" y="4902200"/>
                </a:lnTo>
                <a:lnTo>
                  <a:pt x="3541947" y="4876800"/>
                </a:lnTo>
                <a:lnTo>
                  <a:pt x="3583602" y="4864100"/>
                </a:lnTo>
                <a:lnTo>
                  <a:pt x="3624866" y="4838700"/>
                </a:lnTo>
                <a:lnTo>
                  <a:pt x="3665730" y="4826000"/>
                </a:lnTo>
                <a:lnTo>
                  <a:pt x="3706187" y="4800600"/>
                </a:lnTo>
                <a:lnTo>
                  <a:pt x="3746228" y="4787900"/>
                </a:lnTo>
                <a:lnTo>
                  <a:pt x="3825032" y="4737100"/>
                </a:lnTo>
                <a:lnTo>
                  <a:pt x="3902077" y="4686300"/>
                </a:lnTo>
                <a:lnTo>
                  <a:pt x="3939921" y="4660900"/>
                </a:lnTo>
                <a:lnTo>
                  <a:pt x="3977301" y="4648200"/>
                </a:lnTo>
                <a:lnTo>
                  <a:pt x="4014209" y="4610100"/>
                </a:lnTo>
                <a:lnTo>
                  <a:pt x="4086579" y="4559300"/>
                </a:lnTo>
                <a:lnTo>
                  <a:pt x="4122025" y="4533900"/>
                </a:lnTo>
                <a:lnTo>
                  <a:pt x="4156967" y="4508500"/>
                </a:lnTo>
                <a:lnTo>
                  <a:pt x="4191397" y="4483100"/>
                </a:lnTo>
                <a:lnTo>
                  <a:pt x="4225308" y="4445000"/>
                </a:lnTo>
                <a:lnTo>
                  <a:pt x="4258691" y="4419600"/>
                </a:lnTo>
                <a:lnTo>
                  <a:pt x="4264698" y="4406900"/>
                </a:lnTo>
                <a:lnTo>
                  <a:pt x="4264698" y="3683000"/>
                </a:lnTo>
                <a:lnTo>
                  <a:pt x="2399247" y="3683000"/>
                </a:lnTo>
                <a:lnTo>
                  <a:pt x="2352542" y="3670300"/>
                </a:lnTo>
                <a:lnTo>
                  <a:pt x="2306462" y="3670300"/>
                </a:lnTo>
                <a:lnTo>
                  <a:pt x="2172369" y="3632200"/>
                </a:lnTo>
                <a:lnTo>
                  <a:pt x="2129188" y="3606800"/>
                </a:lnTo>
                <a:lnTo>
                  <a:pt x="2045340" y="3581400"/>
                </a:lnTo>
                <a:lnTo>
                  <a:pt x="2004754" y="3556000"/>
                </a:lnTo>
                <a:lnTo>
                  <a:pt x="1965113" y="3530600"/>
                </a:lnTo>
                <a:lnTo>
                  <a:pt x="1926457" y="3505200"/>
                </a:lnTo>
                <a:lnTo>
                  <a:pt x="1888826" y="3479800"/>
                </a:lnTo>
                <a:lnTo>
                  <a:pt x="1852260" y="3454400"/>
                </a:lnTo>
                <a:lnTo>
                  <a:pt x="1816800" y="3429000"/>
                </a:lnTo>
                <a:lnTo>
                  <a:pt x="1782485" y="3403600"/>
                </a:lnTo>
                <a:lnTo>
                  <a:pt x="1749355" y="3365500"/>
                </a:lnTo>
                <a:lnTo>
                  <a:pt x="1717452" y="3340100"/>
                </a:lnTo>
                <a:lnTo>
                  <a:pt x="1686813" y="3302000"/>
                </a:lnTo>
                <a:lnTo>
                  <a:pt x="1657480" y="3263900"/>
                </a:lnTo>
                <a:lnTo>
                  <a:pt x="1629494" y="3238500"/>
                </a:lnTo>
                <a:lnTo>
                  <a:pt x="1602892" y="3200400"/>
                </a:lnTo>
                <a:lnTo>
                  <a:pt x="1577717" y="3162300"/>
                </a:lnTo>
                <a:lnTo>
                  <a:pt x="1554008" y="3124200"/>
                </a:lnTo>
                <a:lnTo>
                  <a:pt x="1531804" y="3086100"/>
                </a:lnTo>
                <a:lnTo>
                  <a:pt x="1511147" y="3035300"/>
                </a:lnTo>
                <a:lnTo>
                  <a:pt x="1492076" y="2997200"/>
                </a:lnTo>
                <a:lnTo>
                  <a:pt x="1474630" y="2959100"/>
                </a:lnTo>
                <a:lnTo>
                  <a:pt x="1458852" y="2908300"/>
                </a:lnTo>
                <a:lnTo>
                  <a:pt x="1444779" y="2870200"/>
                </a:lnTo>
                <a:lnTo>
                  <a:pt x="1432453" y="2819400"/>
                </a:lnTo>
                <a:lnTo>
                  <a:pt x="1421913" y="2781300"/>
                </a:lnTo>
                <a:lnTo>
                  <a:pt x="1413200" y="2730500"/>
                </a:lnTo>
                <a:lnTo>
                  <a:pt x="1406353" y="2692400"/>
                </a:lnTo>
                <a:lnTo>
                  <a:pt x="1401413" y="2641600"/>
                </a:lnTo>
                <a:lnTo>
                  <a:pt x="1398419" y="2590800"/>
                </a:lnTo>
                <a:lnTo>
                  <a:pt x="1397412" y="2540000"/>
                </a:lnTo>
                <a:lnTo>
                  <a:pt x="1398419" y="2489200"/>
                </a:lnTo>
                <a:lnTo>
                  <a:pt x="1401413" y="2451100"/>
                </a:lnTo>
                <a:lnTo>
                  <a:pt x="1406353" y="2400300"/>
                </a:lnTo>
                <a:lnTo>
                  <a:pt x="1413200" y="2349500"/>
                </a:lnTo>
                <a:lnTo>
                  <a:pt x="1421913" y="2311400"/>
                </a:lnTo>
                <a:lnTo>
                  <a:pt x="1432453" y="2260600"/>
                </a:lnTo>
                <a:lnTo>
                  <a:pt x="1444779" y="2222500"/>
                </a:lnTo>
                <a:lnTo>
                  <a:pt x="1458852" y="2171700"/>
                </a:lnTo>
                <a:lnTo>
                  <a:pt x="1474630" y="2133600"/>
                </a:lnTo>
                <a:lnTo>
                  <a:pt x="1492076" y="2082800"/>
                </a:lnTo>
                <a:lnTo>
                  <a:pt x="1511147" y="2044700"/>
                </a:lnTo>
                <a:lnTo>
                  <a:pt x="1531804" y="2006600"/>
                </a:lnTo>
                <a:lnTo>
                  <a:pt x="1554008" y="1968500"/>
                </a:lnTo>
                <a:lnTo>
                  <a:pt x="1577717" y="1930400"/>
                </a:lnTo>
                <a:lnTo>
                  <a:pt x="1602892" y="1892300"/>
                </a:lnTo>
                <a:lnTo>
                  <a:pt x="1629494" y="1854200"/>
                </a:lnTo>
                <a:lnTo>
                  <a:pt x="1657480" y="1816100"/>
                </a:lnTo>
                <a:lnTo>
                  <a:pt x="1686813" y="1778000"/>
                </a:lnTo>
                <a:lnTo>
                  <a:pt x="1717452" y="1752600"/>
                </a:lnTo>
                <a:lnTo>
                  <a:pt x="1749355" y="1714500"/>
                </a:lnTo>
                <a:lnTo>
                  <a:pt x="1782485" y="1689100"/>
                </a:lnTo>
                <a:lnTo>
                  <a:pt x="1816800" y="1663700"/>
                </a:lnTo>
                <a:lnTo>
                  <a:pt x="1852260" y="1625600"/>
                </a:lnTo>
                <a:lnTo>
                  <a:pt x="1888826" y="1600200"/>
                </a:lnTo>
                <a:lnTo>
                  <a:pt x="1926457" y="1574800"/>
                </a:lnTo>
                <a:lnTo>
                  <a:pt x="1965113" y="1549400"/>
                </a:lnTo>
                <a:lnTo>
                  <a:pt x="2004754" y="1536700"/>
                </a:lnTo>
                <a:lnTo>
                  <a:pt x="2045340" y="1511300"/>
                </a:lnTo>
                <a:lnTo>
                  <a:pt x="2086832" y="1498600"/>
                </a:lnTo>
                <a:lnTo>
                  <a:pt x="2129188" y="1473200"/>
                </a:lnTo>
                <a:lnTo>
                  <a:pt x="2306462" y="1422400"/>
                </a:lnTo>
                <a:lnTo>
                  <a:pt x="2352542" y="1409700"/>
                </a:lnTo>
                <a:lnTo>
                  <a:pt x="2399247" y="1409700"/>
                </a:lnTo>
                <a:lnTo>
                  <a:pt x="2446536" y="1397000"/>
                </a:lnTo>
                <a:lnTo>
                  <a:pt x="4264698" y="1397000"/>
                </a:lnTo>
                <a:lnTo>
                  <a:pt x="4264698" y="673100"/>
                </a:lnTo>
                <a:lnTo>
                  <a:pt x="4258691" y="673100"/>
                </a:lnTo>
                <a:lnTo>
                  <a:pt x="4225308" y="635000"/>
                </a:lnTo>
                <a:lnTo>
                  <a:pt x="4191397" y="609600"/>
                </a:lnTo>
                <a:lnTo>
                  <a:pt x="4156967" y="584200"/>
                </a:lnTo>
                <a:lnTo>
                  <a:pt x="4122025" y="546100"/>
                </a:lnTo>
                <a:lnTo>
                  <a:pt x="4050638" y="495300"/>
                </a:lnTo>
                <a:lnTo>
                  <a:pt x="3977301" y="444500"/>
                </a:lnTo>
                <a:lnTo>
                  <a:pt x="3902077" y="393700"/>
                </a:lnTo>
                <a:lnTo>
                  <a:pt x="3825032" y="342900"/>
                </a:lnTo>
                <a:lnTo>
                  <a:pt x="3785846" y="330200"/>
                </a:lnTo>
                <a:lnTo>
                  <a:pt x="3706187" y="279400"/>
                </a:lnTo>
                <a:lnTo>
                  <a:pt x="3665730" y="266700"/>
                </a:lnTo>
                <a:lnTo>
                  <a:pt x="3624866" y="241300"/>
                </a:lnTo>
                <a:lnTo>
                  <a:pt x="3583602" y="228600"/>
                </a:lnTo>
                <a:lnTo>
                  <a:pt x="3541947" y="203200"/>
                </a:lnTo>
                <a:lnTo>
                  <a:pt x="3499908" y="190500"/>
                </a:lnTo>
                <a:lnTo>
                  <a:pt x="3457494" y="165100"/>
                </a:lnTo>
                <a:lnTo>
                  <a:pt x="3060195" y="50800"/>
                </a:lnTo>
                <a:close/>
              </a:path>
              <a:path w="4265294" h="5080000" extrusionOk="0">
                <a:moveTo>
                  <a:pt x="4264698" y="1397000"/>
                </a:moveTo>
                <a:lnTo>
                  <a:pt x="2638879" y="1397000"/>
                </a:lnTo>
                <a:lnTo>
                  <a:pt x="2686167" y="1409700"/>
                </a:lnTo>
                <a:lnTo>
                  <a:pt x="2732871" y="1409700"/>
                </a:lnTo>
                <a:lnTo>
                  <a:pt x="2778950" y="1422400"/>
                </a:lnTo>
                <a:lnTo>
                  <a:pt x="2956218" y="1473200"/>
                </a:lnTo>
                <a:lnTo>
                  <a:pt x="2998573" y="1498600"/>
                </a:lnTo>
                <a:lnTo>
                  <a:pt x="3040062" y="1511300"/>
                </a:lnTo>
                <a:lnTo>
                  <a:pt x="3080647" y="1536700"/>
                </a:lnTo>
                <a:lnTo>
                  <a:pt x="3120286" y="1549400"/>
                </a:lnTo>
                <a:lnTo>
                  <a:pt x="3158940" y="1574800"/>
                </a:lnTo>
                <a:lnTo>
                  <a:pt x="3196568" y="1600200"/>
                </a:lnTo>
                <a:lnTo>
                  <a:pt x="3233132" y="1625600"/>
                </a:lnTo>
                <a:lnTo>
                  <a:pt x="3268590" y="1663700"/>
                </a:lnTo>
                <a:lnTo>
                  <a:pt x="3302902" y="1689100"/>
                </a:lnTo>
                <a:lnTo>
                  <a:pt x="3336029" y="1714500"/>
                </a:lnTo>
                <a:lnTo>
                  <a:pt x="3367931" y="1752600"/>
                </a:lnTo>
                <a:lnTo>
                  <a:pt x="3398567" y="1778000"/>
                </a:lnTo>
                <a:lnTo>
                  <a:pt x="3427897" y="1816100"/>
                </a:lnTo>
                <a:lnTo>
                  <a:pt x="3455882" y="1854200"/>
                </a:lnTo>
                <a:lnTo>
                  <a:pt x="3482480" y="1892300"/>
                </a:lnTo>
                <a:lnTo>
                  <a:pt x="3507653" y="1930400"/>
                </a:lnTo>
                <a:lnTo>
                  <a:pt x="3531361" y="1968500"/>
                </a:lnTo>
                <a:lnTo>
                  <a:pt x="3553562" y="2006600"/>
                </a:lnTo>
                <a:lnTo>
                  <a:pt x="3574217" y="2044700"/>
                </a:lnTo>
                <a:lnTo>
                  <a:pt x="3593287" y="2082800"/>
                </a:lnTo>
                <a:lnTo>
                  <a:pt x="3610730" y="2133600"/>
                </a:lnTo>
                <a:lnTo>
                  <a:pt x="3626507" y="2171700"/>
                </a:lnTo>
                <a:lnTo>
                  <a:pt x="3640578" y="2222500"/>
                </a:lnTo>
                <a:lnTo>
                  <a:pt x="3652903" y="2260600"/>
                </a:lnTo>
                <a:lnTo>
                  <a:pt x="3663442" y="2311400"/>
                </a:lnTo>
                <a:lnTo>
                  <a:pt x="3672154" y="2349500"/>
                </a:lnTo>
                <a:lnTo>
                  <a:pt x="3679000" y="2400300"/>
                </a:lnTo>
                <a:lnTo>
                  <a:pt x="3683940" y="2451100"/>
                </a:lnTo>
                <a:lnTo>
                  <a:pt x="3686933" y="2489200"/>
                </a:lnTo>
                <a:lnTo>
                  <a:pt x="3687940" y="2540000"/>
                </a:lnTo>
                <a:lnTo>
                  <a:pt x="3686933" y="2590800"/>
                </a:lnTo>
                <a:lnTo>
                  <a:pt x="3683940" y="2641600"/>
                </a:lnTo>
                <a:lnTo>
                  <a:pt x="3679000" y="2692400"/>
                </a:lnTo>
                <a:lnTo>
                  <a:pt x="3672154" y="2730500"/>
                </a:lnTo>
                <a:lnTo>
                  <a:pt x="3663442" y="2781300"/>
                </a:lnTo>
                <a:lnTo>
                  <a:pt x="3652903" y="2819400"/>
                </a:lnTo>
                <a:lnTo>
                  <a:pt x="3640578" y="2870200"/>
                </a:lnTo>
                <a:lnTo>
                  <a:pt x="3626507" y="2908300"/>
                </a:lnTo>
                <a:lnTo>
                  <a:pt x="3610730" y="2959100"/>
                </a:lnTo>
                <a:lnTo>
                  <a:pt x="3593287" y="2997200"/>
                </a:lnTo>
                <a:lnTo>
                  <a:pt x="3574217" y="3035300"/>
                </a:lnTo>
                <a:lnTo>
                  <a:pt x="3553562" y="3086100"/>
                </a:lnTo>
                <a:lnTo>
                  <a:pt x="3531361" y="3124200"/>
                </a:lnTo>
                <a:lnTo>
                  <a:pt x="3507653" y="3162300"/>
                </a:lnTo>
                <a:lnTo>
                  <a:pt x="3482480" y="3200400"/>
                </a:lnTo>
                <a:lnTo>
                  <a:pt x="3455882" y="3238500"/>
                </a:lnTo>
                <a:lnTo>
                  <a:pt x="3427897" y="3263900"/>
                </a:lnTo>
                <a:lnTo>
                  <a:pt x="3398567" y="3302000"/>
                </a:lnTo>
                <a:lnTo>
                  <a:pt x="3367931" y="3340100"/>
                </a:lnTo>
                <a:lnTo>
                  <a:pt x="3336029" y="3365500"/>
                </a:lnTo>
                <a:lnTo>
                  <a:pt x="3302902" y="3403600"/>
                </a:lnTo>
                <a:lnTo>
                  <a:pt x="3268590" y="3429000"/>
                </a:lnTo>
                <a:lnTo>
                  <a:pt x="3233132" y="3454400"/>
                </a:lnTo>
                <a:lnTo>
                  <a:pt x="3196568" y="3479800"/>
                </a:lnTo>
                <a:lnTo>
                  <a:pt x="3158940" y="3505200"/>
                </a:lnTo>
                <a:lnTo>
                  <a:pt x="3120286" y="3530600"/>
                </a:lnTo>
                <a:lnTo>
                  <a:pt x="3080647" y="3556000"/>
                </a:lnTo>
                <a:lnTo>
                  <a:pt x="3040062" y="3581400"/>
                </a:lnTo>
                <a:lnTo>
                  <a:pt x="2956218" y="3606800"/>
                </a:lnTo>
                <a:lnTo>
                  <a:pt x="2913039" y="3632200"/>
                </a:lnTo>
                <a:lnTo>
                  <a:pt x="2778950" y="3670300"/>
                </a:lnTo>
                <a:lnTo>
                  <a:pt x="2732871" y="3670300"/>
                </a:lnTo>
                <a:lnTo>
                  <a:pt x="2686167" y="3683000"/>
                </a:lnTo>
                <a:lnTo>
                  <a:pt x="4264698" y="3683000"/>
                </a:lnTo>
                <a:lnTo>
                  <a:pt x="4264698" y="1397000"/>
                </a:lnTo>
                <a:close/>
              </a:path>
              <a:path w="4265294" h="5080000" extrusionOk="0">
                <a:moveTo>
                  <a:pt x="2922157" y="25400"/>
                </a:moveTo>
                <a:lnTo>
                  <a:pt x="2163242" y="25400"/>
                </a:lnTo>
                <a:lnTo>
                  <a:pt x="2070929" y="50800"/>
                </a:lnTo>
                <a:lnTo>
                  <a:pt x="3014467" y="50800"/>
                </a:lnTo>
                <a:lnTo>
                  <a:pt x="2922157" y="25400"/>
                </a:lnTo>
                <a:close/>
              </a:path>
              <a:path w="4265294" h="5080000" extrusionOk="0">
                <a:moveTo>
                  <a:pt x="2828762" y="12700"/>
                </a:moveTo>
                <a:lnTo>
                  <a:pt x="2256640" y="12700"/>
                </a:lnTo>
                <a:lnTo>
                  <a:pt x="2209809" y="25400"/>
                </a:lnTo>
                <a:lnTo>
                  <a:pt x="2875591" y="25400"/>
                </a:lnTo>
                <a:lnTo>
                  <a:pt x="2828762" y="12700"/>
                </a:lnTo>
                <a:close/>
              </a:path>
              <a:path w="4265294" h="5080000" extrusionOk="0">
                <a:moveTo>
                  <a:pt x="2686775" y="0"/>
                </a:moveTo>
                <a:lnTo>
                  <a:pt x="2398633" y="0"/>
                </a:lnTo>
                <a:lnTo>
                  <a:pt x="2351060" y="12700"/>
                </a:lnTo>
                <a:lnTo>
                  <a:pt x="2734346" y="12700"/>
                </a:lnTo>
                <a:lnTo>
                  <a:pt x="2686775"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941" name="Google Shape;941;p30"/>
          <p:cNvGrpSpPr/>
          <p:nvPr/>
        </p:nvGrpSpPr>
        <p:grpSpPr>
          <a:xfrm>
            <a:off x="15839399" y="5235"/>
            <a:ext cx="3204210" cy="1150620"/>
            <a:chOff x="15839399" y="5235"/>
            <a:chExt cx="3204210" cy="1150620"/>
          </a:xfrm>
        </p:grpSpPr>
        <p:sp>
          <p:nvSpPr>
            <p:cNvPr id="942" name="Google Shape;942;p30"/>
            <p:cNvSpPr/>
            <p:nvPr/>
          </p:nvSpPr>
          <p:spPr>
            <a:xfrm>
              <a:off x="15839399" y="5235"/>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943" name="Google Shape;943;p30"/>
            <p:cNvPicPr preferRelativeResize="0"/>
            <p:nvPr/>
          </p:nvPicPr>
          <p:blipFill rotWithShape="1">
            <a:blip r:embed="rId3">
              <a:alphaModFix/>
            </a:blip>
            <a:srcRect/>
            <a:stretch/>
          </p:blipFill>
          <p:spPr>
            <a:xfrm>
              <a:off x="15985995" y="37653"/>
              <a:ext cx="2847977" cy="1058532"/>
            </a:xfrm>
            <a:prstGeom prst="rect">
              <a:avLst/>
            </a:prstGeom>
            <a:noFill/>
            <a:ln>
              <a:noFill/>
            </a:ln>
          </p:spPr>
        </p:pic>
      </p:grpSp>
      <p:pic>
        <p:nvPicPr>
          <p:cNvPr id="944" name="Google Shape;944;p30"/>
          <p:cNvPicPr preferRelativeResize="0"/>
          <p:nvPr/>
        </p:nvPicPr>
        <p:blipFill rotWithShape="1">
          <a:blip r:embed="rId4">
            <a:alphaModFix/>
          </a:blip>
          <a:srcRect/>
          <a:stretch/>
        </p:blipFill>
        <p:spPr>
          <a:xfrm>
            <a:off x="698498" y="542999"/>
            <a:ext cx="1769950" cy="1225505"/>
          </a:xfrm>
          <a:prstGeom prst="rect">
            <a:avLst/>
          </a:prstGeom>
          <a:noFill/>
          <a:ln>
            <a:noFill/>
          </a:ln>
        </p:spPr>
      </p:pic>
      <p:sp>
        <p:nvSpPr>
          <p:cNvPr id="945" name="Google Shape;945;p30"/>
          <p:cNvSpPr/>
          <p:nvPr/>
        </p:nvSpPr>
        <p:spPr>
          <a:xfrm>
            <a:off x="2682621" y="592553"/>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946" name="Google Shape;946;p30"/>
          <p:cNvGrpSpPr/>
          <p:nvPr/>
        </p:nvGrpSpPr>
        <p:grpSpPr>
          <a:xfrm>
            <a:off x="2888962" y="818658"/>
            <a:ext cx="421398" cy="260646"/>
            <a:chOff x="2888962" y="818658"/>
            <a:chExt cx="421398" cy="260646"/>
          </a:xfrm>
        </p:grpSpPr>
        <p:pic>
          <p:nvPicPr>
            <p:cNvPr id="947" name="Google Shape;947;p30"/>
            <p:cNvPicPr preferRelativeResize="0"/>
            <p:nvPr/>
          </p:nvPicPr>
          <p:blipFill rotWithShape="1">
            <a:blip r:embed="rId5">
              <a:alphaModFix/>
            </a:blip>
            <a:srcRect/>
            <a:stretch/>
          </p:blipFill>
          <p:spPr>
            <a:xfrm>
              <a:off x="2888962" y="818658"/>
              <a:ext cx="361008" cy="260646"/>
            </a:xfrm>
            <a:prstGeom prst="rect">
              <a:avLst/>
            </a:prstGeom>
            <a:noFill/>
            <a:ln>
              <a:noFill/>
            </a:ln>
          </p:spPr>
        </p:pic>
        <p:sp>
          <p:nvSpPr>
            <p:cNvPr id="948" name="Google Shape;948;p30"/>
            <p:cNvSpPr/>
            <p:nvPr/>
          </p:nvSpPr>
          <p:spPr>
            <a:xfrm>
              <a:off x="3275435"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949" name="Google Shape;949;p30"/>
          <p:cNvGrpSpPr/>
          <p:nvPr/>
        </p:nvGrpSpPr>
        <p:grpSpPr>
          <a:xfrm>
            <a:off x="3275431" y="895415"/>
            <a:ext cx="336674" cy="143671"/>
            <a:chOff x="3275431" y="895415"/>
            <a:chExt cx="336674" cy="143671"/>
          </a:xfrm>
        </p:grpSpPr>
        <p:sp>
          <p:nvSpPr>
            <p:cNvPr id="950" name="Google Shape;950;p30"/>
            <p:cNvSpPr/>
            <p:nvPr/>
          </p:nvSpPr>
          <p:spPr>
            <a:xfrm>
              <a:off x="3275431" y="897870"/>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951" name="Google Shape;951;p30"/>
            <p:cNvPicPr preferRelativeResize="0"/>
            <p:nvPr/>
          </p:nvPicPr>
          <p:blipFill rotWithShape="1">
            <a:blip r:embed="rId6">
              <a:alphaModFix/>
            </a:blip>
            <a:srcRect/>
            <a:stretch/>
          </p:blipFill>
          <p:spPr>
            <a:xfrm>
              <a:off x="3428918" y="895415"/>
              <a:ext cx="121566" cy="143671"/>
            </a:xfrm>
            <a:prstGeom prst="rect">
              <a:avLst/>
            </a:prstGeom>
            <a:noFill/>
            <a:ln>
              <a:noFill/>
            </a:ln>
          </p:spPr>
        </p:pic>
        <p:sp>
          <p:nvSpPr>
            <p:cNvPr id="952" name="Google Shape;952;p30"/>
            <p:cNvSpPr/>
            <p:nvPr/>
          </p:nvSpPr>
          <p:spPr>
            <a:xfrm>
              <a:off x="3577180"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953" name="Google Shape;953;p30"/>
          <p:cNvSpPr/>
          <p:nvPr/>
        </p:nvSpPr>
        <p:spPr>
          <a:xfrm>
            <a:off x="3577171" y="897870"/>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954" name="Google Shape;954;p30"/>
          <p:cNvGrpSpPr/>
          <p:nvPr/>
        </p:nvGrpSpPr>
        <p:grpSpPr>
          <a:xfrm>
            <a:off x="3737406" y="897870"/>
            <a:ext cx="269845" cy="138453"/>
            <a:chOff x="3737406" y="897870"/>
            <a:chExt cx="269845" cy="138453"/>
          </a:xfrm>
        </p:grpSpPr>
        <p:sp>
          <p:nvSpPr>
            <p:cNvPr id="955" name="Google Shape;955;p30"/>
            <p:cNvSpPr/>
            <p:nvPr/>
          </p:nvSpPr>
          <p:spPr>
            <a:xfrm>
              <a:off x="3737406" y="897870"/>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956" name="Google Shape;956;p30"/>
            <p:cNvPicPr preferRelativeResize="0"/>
            <p:nvPr/>
          </p:nvPicPr>
          <p:blipFill rotWithShape="1">
            <a:blip r:embed="rId7">
              <a:alphaModFix/>
            </a:blip>
            <a:srcRect/>
            <a:stretch/>
          </p:blipFill>
          <p:spPr>
            <a:xfrm>
              <a:off x="3891517" y="898171"/>
              <a:ext cx="115734" cy="138152"/>
            </a:xfrm>
            <a:prstGeom prst="rect">
              <a:avLst/>
            </a:prstGeom>
            <a:noFill/>
            <a:ln>
              <a:noFill/>
            </a:ln>
          </p:spPr>
        </p:pic>
      </p:grpSp>
      <p:grpSp>
        <p:nvGrpSpPr>
          <p:cNvPr id="957" name="Google Shape;957;p30"/>
          <p:cNvGrpSpPr/>
          <p:nvPr/>
        </p:nvGrpSpPr>
        <p:grpSpPr>
          <a:xfrm>
            <a:off x="2880981" y="1199474"/>
            <a:ext cx="880091" cy="217668"/>
            <a:chOff x="2880981" y="1199474"/>
            <a:chExt cx="880091" cy="217668"/>
          </a:xfrm>
        </p:grpSpPr>
        <p:pic>
          <p:nvPicPr>
            <p:cNvPr id="958" name="Google Shape;958;p30"/>
            <p:cNvPicPr preferRelativeResize="0"/>
            <p:nvPr/>
          </p:nvPicPr>
          <p:blipFill rotWithShape="1">
            <a:blip r:embed="rId8">
              <a:alphaModFix/>
            </a:blip>
            <a:srcRect/>
            <a:stretch/>
          </p:blipFill>
          <p:spPr>
            <a:xfrm>
              <a:off x="2880981" y="1199476"/>
              <a:ext cx="106227" cy="143671"/>
            </a:xfrm>
            <a:prstGeom prst="rect">
              <a:avLst/>
            </a:prstGeom>
            <a:noFill/>
            <a:ln>
              <a:noFill/>
            </a:ln>
          </p:spPr>
        </p:pic>
        <p:pic>
          <p:nvPicPr>
            <p:cNvPr id="959" name="Google Shape;959;p30"/>
            <p:cNvPicPr preferRelativeResize="0"/>
            <p:nvPr/>
          </p:nvPicPr>
          <p:blipFill rotWithShape="1">
            <a:blip r:embed="rId9">
              <a:alphaModFix/>
            </a:blip>
            <a:srcRect/>
            <a:stretch/>
          </p:blipFill>
          <p:spPr>
            <a:xfrm>
              <a:off x="3009601" y="1199479"/>
              <a:ext cx="121577" cy="143671"/>
            </a:xfrm>
            <a:prstGeom prst="rect">
              <a:avLst/>
            </a:prstGeom>
            <a:noFill/>
            <a:ln>
              <a:noFill/>
            </a:ln>
          </p:spPr>
        </p:pic>
        <p:pic>
          <p:nvPicPr>
            <p:cNvPr id="960" name="Google Shape;960;p30"/>
            <p:cNvPicPr preferRelativeResize="0"/>
            <p:nvPr/>
          </p:nvPicPr>
          <p:blipFill rotWithShape="1">
            <a:blip r:embed="rId10">
              <a:alphaModFix/>
            </a:blip>
            <a:srcRect/>
            <a:stretch/>
          </p:blipFill>
          <p:spPr>
            <a:xfrm>
              <a:off x="3157874" y="1199474"/>
              <a:ext cx="136613" cy="217668"/>
            </a:xfrm>
            <a:prstGeom prst="rect">
              <a:avLst/>
            </a:prstGeom>
            <a:noFill/>
            <a:ln>
              <a:noFill/>
            </a:ln>
          </p:spPr>
        </p:pic>
        <p:pic>
          <p:nvPicPr>
            <p:cNvPr id="961" name="Google Shape;961;p30"/>
            <p:cNvPicPr preferRelativeResize="0"/>
            <p:nvPr/>
          </p:nvPicPr>
          <p:blipFill rotWithShape="1">
            <a:blip r:embed="rId11">
              <a:alphaModFix/>
            </a:blip>
            <a:srcRect/>
            <a:stretch/>
          </p:blipFill>
          <p:spPr>
            <a:xfrm>
              <a:off x="3316881" y="1199479"/>
              <a:ext cx="292865" cy="183889"/>
            </a:xfrm>
            <a:prstGeom prst="rect">
              <a:avLst/>
            </a:prstGeom>
            <a:noFill/>
            <a:ln>
              <a:noFill/>
            </a:ln>
          </p:spPr>
        </p:pic>
        <p:pic>
          <p:nvPicPr>
            <p:cNvPr id="962" name="Google Shape;962;p30"/>
            <p:cNvPicPr preferRelativeResize="0"/>
            <p:nvPr/>
          </p:nvPicPr>
          <p:blipFill rotWithShape="1">
            <a:blip r:embed="rId12">
              <a:alphaModFix/>
            </a:blip>
            <a:srcRect/>
            <a:stretch/>
          </p:blipFill>
          <p:spPr>
            <a:xfrm>
              <a:off x="3635202" y="1202234"/>
              <a:ext cx="125870" cy="138152"/>
            </a:xfrm>
            <a:prstGeom prst="rect">
              <a:avLst/>
            </a:prstGeom>
            <a:noFill/>
            <a:ln>
              <a:noFill/>
            </a:ln>
          </p:spPr>
        </p:pic>
      </p:grpSp>
      <p:grpSp>
        <p:nvGrpSpPr>
          <p:cNvPr id="963" name="Google Shape;963;p30"/>
          <p:cNvGrpSpPr/>
          <p:nvPr/>
        </p:nvGrpSpPr>
        <p:grpSpPr>
          <a:xfrm>
            <a:off x="3856520" y="1140223"/>
            <a:ext cx="312200" cy="243145"/>
            <a:chOff x="3856520" y="1140223"/>
            <a:chExt cx="312200" cy="243145"/>
          </a:xfrm>
        </p:grpSpPr>
        <p:pic>
          <p:nvPicPr>
            <p:cNvPr id="964" name="Google Shape;964;p30"/>
            <p:cNvPicPr preferRelativeResize="0"/>
            <p:nvPr/>
          </p:nvPicPr>
          <p:blipFill rotWithShape="1">
            <a:blip r:embed="rId13">
              <a:alphaModFix/>
            </a:blip>
            <a:srcRect/>
            <a:stretch/>
          </p:blipFill>
          <p:spPr>
            <a:xfrm>
              <a:off x="3856520" y="1202233"/>
              <a:ext cx="154738" cy="181135"/>
            </a:xfrm>
            <a:prstGeom prst="rect">
              <a:avLst/>
            </a:prstGeom>
            <a:noFill/>
            <a:ln>
              <a:noFill/>
            </a:ln>
          </p:spPr>
        </p:pic>
        <p:pic>
          <p:nvPicPr>
            <p:cNvPr id="965" name="Google Shape;965;p30"/>
            <p:cNvPicPr preferRelativeResize="0"/>
            <p:nvPr/>
          </p:nvPicPr>
          <p:blipFill rotWithShape="1">
            <a:blip r:embed="rId14">
              <a:alphaModFix/>
            </a:blip>
            <a:srcRect/>
            <a:stretch/>
          </p:blipFill>
          <p:spPr>
            <a:xfrm>
              <a:off x="4033332" y="1140223"/>
              <a:ext cx="135388" cy="200171"/>
            </a:xfrm>
            <a:prstGeom prst="rect">
              <a:avLst/>
            </a:prstGeom>
            <a:noFill/>
            <a:ln>
              <a:noFill/>
            </a:ln>
          </p:spPr>
        </p:pic>
      </p:grpSp>
      <p:sp>
        <p:nvSpPr>
          <p:cNvPr id="966" name="Google Shape;966;p30"/>
          <p:cNvSpPr txBox="1">
            <a:spLocks noGrp="1"/>
          </p:cNvSpPr>
          <p:nvPr>
            <p:ph type="title"/>
          </p:nvPr>
        </p:nvSpPr>
        <p:spPr>
          <a:xfrm>
            <a:off x="2888962" y="3961554"/>
            <a:ext cx="11026406" cy="4074818"/>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SzPts val="1400"/>
              <a:buNone/>
            </a:pPr>
            <a:r>
              <a:rPr lang="uk-UA" sz="6600">
                <a:solidFill>
                  <a:srgbClr val="6969BF"/>
                </a:solidFill>
              </a:rPr>
              <a:t>Підстави та порядок відшкодування збитків власникам землі та землекористувачам</a:t>
            </a:r>
            <a:endParaRPr sz="6600">
              <a:solidFill>
                <a:srgbClr val="6969BF"/>
              </a:solidFill>
            </a:endParaRPr>
          </a:p>
        </p:txBody>
      </p:sp>
      <p:sp>
        <p:nvSpPr>
          <p:cNvPr id="967" name="Google Shape;967;p30"/>
          <p:cNvSpPr/>
          <p:nvPr/>
        </p:nvSpPr>
        <p:spPr>
          <a:xfrm>
            <a:off x="2659604" y="3675280"/>
            <a:ext cx="20955" cy="4859020"/>
          </a:xfrm>
          <a:custGeom>
            <a:avLst/>
            <a:gdLst/>
            <a:ahLst/>
            <a:cxnLst/>
            <a:rect l="l" t="t" r="r" b="b"/>
            <a:pathLst>
              <a:path w="20955" h="4859020" extrusionOk="0">
                <a:moveTo>
                  <a:pt x="20941" y="0"/>
                </a:moveTo>
                <a:lnTo>
                  <a:pt x="0" y="0"/>
                </a:lnTo>
                <a:lnTo>
                  <a:pt x="0" y="4858490"/>
                </a:lnTo>
                <a:lnTo>
                  <a:pt x="20941" y="4858490"/>
                </a:lnTo>
                <a:lnTo>
                  <a:pt x="2094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968" name="Google Shape;968;p30"/>
          <p:cNvPicPr preferRelativeResize="0"/>
          <p:nvPr/>
        </p:nvPicPr>
        <p:blipFill rotWithShape="1">
          <a:blip r:embed="rId15">
            <a:alphaModFix/>
          </a:blip>
          <a:srcRect/>
          <a:stretch/>
        </p:blipFill>
        <p:spPr>
          <a:xfrm>
            <a:off x="14105529" y="2372033"/>
            <a:ext cx="3986911" cy="398691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31"/>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974" name="Google Shape;974;p31"/>
          <p:cNvGrpSpPr/>
          <p:nvPr/>
        </p:nvGrpSpPr>
        <p:grpSpPr>
          <a:xfrm>
            <a:off x="11048438" y="0"/>
            <a:ext cx="6768579" cy="3670045"/>
            <a:chOff x="9126823" y="0"/>
            <a:chExt cx="7914536" cy="4664780"/>
          </a:xfrm>
        </p:grpSpPr>
        <p:sp>
          <p:nvSpPr>
            <p:cNvPr id="975" name="Google Shape;975;p31"/>
            <p:cNvSpPr/>
            <p:nvPr/>
          </p:nvSpPr>
          <p:spPr>
            <a:xfrm>
              <a:off x="9126823" y="2304179"/>
              <a:ext cx="552450" cy="552450"/>
            </a:xfrm>
            <a:custGeom>
              <a:avLst/>
              <a:gdLst/>
              <a:ahLst/>
              <a:cxnLst/>
              <a:rect l="l" t="t" r="r" b="b"/>
              <a:pathLst>
                <a:path w="552450" h="552450" extrusionOk="0">
                  <a:moveTo>
                    <a:pt x="258222" y="0"/>
                  </a:moveTo>
                  <a:lnTo>
                    <a:pt x="208890" y="7647"/>
                  </a:lnTo>
                  <a:lnTo>
                    <a:pt x="163017" y="23481"/>
                  </a:lnTo>
                  <a:lnTo>
                    <a:pt x="121332" y="46672"/>
                  </a:lnTo>
                  <a:lnTo>
                    <a:pt x="84565" y="76389"/>
                  </a:lnTo>
                  <a:lnTo>
                    <a:pt x="53443" y="111804"/>
                  </a:lnTo>
                  <a:lnTo>
                    <a:pt x="28697" y="152086"/>
                  </a:lnTo>
                  <a:lnTo>
                    <a:pt x="11055" y="196404"/>
                  </a:lnTo>
                  <a:lnTo>
                    <a:pt x="1246" y="243930"/>
                  </a:lnTo>
                  <a:lnTo>
                    <a:pt x="0" y="293833"/>
                  </a:lnTo>
                  <a:lnTo>
                    <a:pt x="7647" y="343169"/>
                  </a:lnTo>
                  <a:lnTo>
                    <a:pt x="23481" y="389045"/>
                  </a:lnTo>
                  <a:lnTo>
                    <a:pt x="46672" y="430733"/>
                  </a:lnTo>
                  <a:lnTo>
                    <a:pt x="76389" y="467503"/>
                  </a:lnTo>
                  <a:lnTo>
                    <a:pt x="111804" y="498626"/>
                  </a:lnTo>
                  <a:lnTo>
                    <a:pt x="152086" y="523373"/>
                  </a:lnTo>
                  <a:lnTo>
                    <a:pt x="196404" y="541015"/>
                  </a:lnTo>
                  <a:lnTo>
                    <a:pt x="243930" y="550823"/>
                  </a:lnTo>
                  <a:lnTo>
                    <a:pt x="293833" y="552066"/>
                  </a:lnTo>
                  <a:lnTo>
                    <a:pt x="343166" y="544419"/>
                  </a:lnTo>
                  <a:lnTo>
                    <a:pt x="389041" y="528584"/>
                  </a:lnTo>
                  <a:lnTo>
                    <a:pt x="430728" y="505392"/>
                  </a:lnTo>
                  <a:lnTo>
                    <a:pt x="467499" y="475672"/>
                  </a:lnTo>
                  <a:lnTo>
                    <a:pt x="498623" y="440256"/>
                  </a:lnTo>
                  <a:lnTo>
                    <a:pt x="523371" y="399973"/>
                  </a:lnTo>
                  <a:lnTo>
                    <a:pt x="541014" y="355652"/>
                  </a:lnTo>
                  <a:lnTo>
                    <a:pt x="550822" y="308126"/>
                  </a:lnTo>
                  <a:lnTo>
                    <a:pt x="552066" y="258222"/>
                  </a:lnTo>
                  <a:lnTo>
                    <a:pt x="544419" y="208893"/>
                  </a:lnTo>
                  <a:lnTo>
                    <a:pt x="528584" y="163021"/>
                  </a:lnTo>
                  <a:lnTo>
                    <a:pt x="505392" y="121337"/>
                  </a:lnTo>
                  <a:lnTo>
                    <a:pt x="475672" y="84569"/>
                  </a:lnTo>
                  <a:lnTo>
                    <a:pt x="440256" y="53447"/>
                  </a:lnTo>
                  <a:lnTo>
                    <a:pt x="399973" y="28699"/>
                  </a:lnTo>
                  <a:lnTo>
                    <a:pt x="355652" y="11056"/>
                  </a:lnTo>
                  <a:lnTo>
                    <a:pt x="308126" y="1247"/>
                  </a:lnTo>
                  <a:lnTo>
                    <a:pt x="258222"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976" name="Google Shape;976;p31"/>
            <p:cNvPicPr preferRelativeResize="0"/>
            <p:nvPr/>
          </p:nvPicPr>
          <p:blipFill rotWithShape="1">
            <a:blip r:embed="rId3">
              <a:alphaModFix/>
            </a:blip>
            <a:srcRect/>
            <a:stretch/>
          </p:blipFill>
          <p:spPr>
            <a:xfrm>
              <a:off x="9403251" y="0"/>
              <a:ext cx="7638108" cy="4664780"/>
            </a:xfrm>
            <a:prstGeom prst="rect">
              <a:avLst/>
            </a:prstGeom>
            <a:noFill/>
            <a:ln>
              <a:noFill/>
            </a:ln>
          </p:spPr>
        </p:pic>
      </p:grpSp>
      <p:pic>
        <p:nvPicPr>
          <p:cNvPr id="977" name="Google Shape;977;p31"/>
          <p:cNvPicPr preferRelativeResize="0"/>
          <p:nvPr/>
        </p:nvPicPr>
        <p:blipFill rotWithShape="1">
          <a:blip r:embed="rId4">
            <a:alphaModFix/>
          </a:blip>
          <a:srcRect/>
          <a:stretch/>
        </p:blipFill>
        <p:spPr>
          <a:xfrm>
            <a:off x="698498" y="542999"/>
            <a:ext cx="1769950" cy="1225505"/>
          </a:xfrm>
          <a:prstGeom prst="rect">
            <a:avLst/>
          </a:prstGeom>
          <a:noFill/>
          <a:ln>
            <a:noFill/>
          </a:ln>
        </p:spPr>
      </p:pic>
      <p:sp>
        <p:nvSpPr>
          <p:cNvPr id="978" name="Google Shape;978;p31"/>
          <p:cNvSpPr/>
          <p:nvPr/>
        </p:nvSpPr>
        <p:spPr>
          <a:xfrm>
            <a:off x="2682621" y="592553"/>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979" name="Google Shape;979;p31"/>
          <p:cNvGrpSpPr/>
          <p:nvPr/>
        </p:nvGrpSpPr>
        <p:grpSpPr>
          <a:xfrm>
            <a:off x="2888962" y="818658"/>
            <a:ext cx="421398" cy="260646"/>
            <a:chOff x="2888962" y="818658"/>
            <a:chExt cx="421398" cy="260646"/>
          </a:xfrm>
        </p:grpSpPr>
        <p:pic>
          <p:nvPicPr>
            <p:cNvPr id="980" name="Google Shape;980;p31"/>
            <p:cNvPicPr preferRelativeResize="0"/>
            <p:nvPr/>
          </p:nvPicPr>
          <p:blipFill rotWithShape="1">
            <a:blip r:embed="rId5">
              <a:alphaModFix/>
            </a:blip>
            <a:srcRect/>
            <a:stretch/>
          </p:blipFill>
          <p:spPr>
            <a:xfrm>
              <a:off x="2888962" y="818658"/>
              <a:ext cx="361008" cy="260646"/>
            </a:xfrm>
            <a:prstGeom prst="rect">
              <a:avLst/>
            </a:prstGeom>
            <a:noFill/>
            <a:ln>
              <a:noFill/>
            </a:ln>
          </p:spPr>
        </p:pic>
        <p:sp>
          <p:nvSpPr>
            <p:cNvPr id="981" name="Google Shape;981;p31"/>
            <p:cNvSpPr/>
            <p:nvPr/>
          </p:nvSpPr>
          <p:spPr>
            <a:xfrm>
              <a:off x="3275435"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982" name="Google Shape;982;p31"/>
          <p:cNvGrpSpPr/>
          <p:nvPr/>
        </p:nvGrpSpPr>
        <p:grpSpPr>
          <a:xfrm>
            <a:off x="3275431" y="895415"/>
            <a:ext cx="336674" cy="143671"/>
            <a:chOff x="3275431" y="895415"/>
            <a:chExt cx="336674" cy="143671"/>
          </a:xfrm>
        </p:grpSpPr>
        <p:sp>
          <p:nvSpPr>
            <p:cNvPr id="983" name="Google Shape;983;p31"/>
            <p:cNvSpPr/>
            <p:nvPr/>
          </p:nvSpPr>
          <p:spPr>
            <a:xfrm>
              <a:off x="3275431" y="897870"/>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984" name="Google Shape;984;p31"/>
            <p:cNvPicPr preferRelativeResize="0"/>
            <p:nvPr/>
          </p:nvPicPr>
          <p:blipFill rotWithShape="1">
            <a:blip r:embed="rId6">
              <a:alphaModFix/>
            </a:blip>
            <a:srcRect/>
            <a:stretch/>
          </p:blipFill>
          <p:spPr>
            <a:xfrm>
              <a:off x="3428918" y="895415"/>
              <a:ext cx="121566" cy="143671"/>
            </a:xfrm>
            <a:prstGeom prst="rect">
              <a:avLst/>
            </a:prstGeom>
            <a:noFill/>
            <a:ln>
              <a:noFill/>
            </a:ln>
          </p:spPr>
        </p:pic>
        <p:sp>
          <p:nvSpPr>
            <p:cNvPr id="985" name="Google Shape;985;p31"/>
            <p:cNvSpPr/>
            <p:nvPr/>
          </p:nvSpPr>
          <p:spPr>
            <a:xfrm>
              <a:off x="3577180"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986" name="Google Shape;986;p31"/>
          <p:cNvSpPr/>
          <p:nvPr/>
        </p:nvSpPr>
        <p:spPr>
          <a:xfrm>
            <a:off x="3577171" y="897870"/>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987" name="Google Shape;987;p31"/>
          <p:cNvGrpSpPr/>
          <p:nvPr/>
        </p:nvGrpSpPr>
        <p:grpSpPr>
          <a:xfrm>
            <a:off x="3737406" y="897870"/>
            <a:ext cx="269845" cy="138453"/>
            <a:chOff x="3737406" y="897870"/>
            <a:chExt cx="269845" cy="138453"/>
          </a:xfrm>
        </p:grpSpPr>
        <p:sp>
          <p:nvSpPr>
            <p:cNvPr id="988" name="Google Shape;988;p31"/>
            <p:cNvSpPr/>
            <p:nvPr/>
          </p:nvSpPr>
          <p:spPr>
            <a:xfrm>
              <a:off x="3737406" y="897870"/>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989" name="Google Shape;989;p31"/>
            <p:cNvPicPr preferRelativeResize="0"/>
            <p:nvPr/>
          </p:nvPicPr>
          <p:blipFill rotWithShape="1">
            <a:blip r:embed="rId7">
              <a:alphaModFix/>
            </a:blip>
            <a:srcRect/>
            <a:stretch/>
          </p:blipFill>
          <p:spPr>
            <a:xfrm>
              <a:off x="3891517" y="898171"/>
              <a:ext cx="115734" cy="138152"/>
            </a:xfrm>
            <a:prstGeom prst="rect">
              <a:avLst/>
            </a:prstGeom>
            <a:noFill/>
            <a:ln>
              <a:noFill/>
            </a:ln>
          </p:spPr>
        </p:pic>
      </p:grpSp>
      <p:grpSp>
        <p:nvGrpSpPr>
          <p:cNvPr id="990" name="Google Shape;990;p31"/>
          <p:cNvGrpSpPr/>
          <p:nvPr/>
        </p:nvGrpSpPr>
        <p:grpSpPr>
          <a:xfrm>
            <a:off x="2880981" y="1199474"/>
            <a:ext cx="880091" cy="217668"/>
            <a:chOff x="2880981" y="1199474"/>
            <a:chExt cx="880091" cy="217668"/>
          </a:xfrm>
        </p:grpSpPr>
        <p:pic>
          <p:nvPicPr>
            <p:cNvPr id="991" name="Google Shape;991;p31"/>
            <p:cNvPicPr preferRelativeResize="0"/>
            <p:nvPr/>
          </p:nvPicPr>
          <p:blipFill rotWithShape="1">
            <a:blip r:embed="rId8">
              <a:alphaModFix/>
            </a:blip>
            <a:srcRect/>
            <a:stretch/>
          </p:blipFill>
          <p:spPr>
            <a:xfrm>
              <a:off x="2880981" y="1199476"/>
              <a:ext cx="106227" cy="143671"/>
            </a:xfrm>
            <a:prstGeom prst="rect">
              <a:avLst/>
            </a:prstGeom>
            <a:noFill/>
            <a:ln>
              <a:noFill/>
            </a:ln>
          </p:spPr>
        </p:pic>
        <p:pic>
          <p:nvPicPr>
            <p:cNvPr id="992" name="Google Shape;992;p31"/>
            <p:cNvPicPr preferRelativeResize="0"/>
            <p:nvPr/>
          </p:nvPicPr>
          <p:blipFill rotWithShape="1">
            <a:blip r:embed="rId9">
              <a:alphaModFix/>
            </a:blip>
            <a:srcRect/>
            <a:stretch/>
          </p:blipFill>
          <p:spPr>
            <a:xfrm>
              <a:off x="3009601" y="1199479"/>
              <a:ext cx="121577" cy="143671"/>
            </a:xfrm>
            <a:prstGeom prst="rect">
              <a:avLst/>
            </a:prstGeom>
            <a:noFill/>
            <a:ln>
              <a:noFill/>
            </a:ln>
          </p:spPr>
        </p:pic>
        <p:pic>
          <p:nvPicPr>
            <p:cNvPr id="993" name="Google Shape;993;p31"/>
            <p:cNvPicPr preferRelativeResize="0"/>
            <p:nvPr/>
          </p:nvPicPr>
          <p:blipFill rotWithShape="1">
            <a:blip r:embed="rId10">
              <a:alphaModFix/>
            </a:blip>
            <a:srcRect/>
            <a:stretch/>
          </p:blipFill>
          <p:spPr>
            <a:xfrm>
              <a:off x="3157874" y="1199474"/>
              <a:ext cx="136613" cy="217668"/>
            </a:xfrm>
            <a:prstGeom prst="rect">
              <a:avLst/>
            </a:prstGeom>
            <a:noFill/>
            <a:ln>
              <a:noFill/>
            </a:ln>
          </p:spPr>
        </p:pic>
        <p:pic>
          <p:nvPicPr>
            <p:cNvPr id="994" name="Google Shape;994;p31"/>
            <p:cNvPicPr preferRelativeResize="0"/>
            <p:nvPr/>
          </p:nvPicPr>
          <p:blipFill rotWithShape="1">
            <a:blip r:embed="rId11">
              <a:alphaModFix/>
            </a:blip>
            <a:srcRect/>
            <a:stretch/>
          </p:blipFill>
          <p:spPr>
            <a:xfrm>
              <a:off x="3316881" y="1199479"/>
              <a:ext cx="292865" cy="183889"/>
            </a:xfrm>
            <a:prstGeom prst="rect">
              <a:avLst/>
            </a:prstGeom>
            <a:noFill/>
            <a:ln>
              <a:noFill/>
            </a:ln>
          </p:spPr>
        </p:pic>
        <p:pic>
          <p:nvPicPr>
            <p:cNvPr id="995" name="Google Shape;995;p31"/>
            <p:cNvPicPr preferRelativeResize="0"/>
            <p:nvPr/>
          </p:nvPicPr>
          <p:blipFill rotWithShape="1">
            <a:blip r:embed="rId12">
              <a:alphaModFix/>
            </a:blip>
            <a:srcRect/>
            <a:stretch/>
          </p:blipFill>
          <p:spPr>
            <a:xfrm>
              <a:off x="3635202" y="1202234"/>
              <a:ext cx="125870" cy="138152"/>
            </a:xfrm>
            <a:prstGeom prst="rect">
              <a:avLst/>
            </a:prstGeom>
            <a:noFill/>
            <a:ln>
              <a:noFill/>
            </a:ln>
          </p:spPr>
        </p:pic>
      </p:grpSp>
      <p:grpSp>
        <p:nvGrpSpPr>
          <p:cNvPr id="996" name="Google Shape;996;p31"/>
          <p:cNvGrpSpPr/>
          <p:nvPr/>
        </p:nvGrpSpPr>
        <p:grpSpPr>
          <a:xfrm>
            <a:off x="3856520" y="1140223"/>
            <a:ext cx="312200" cy="243145"/>
            <a:chOff x="3856520" y="1140223"/>
            <a:chExt cx="312200" cy="243145"/>
          </a:xfrm>
        </p:grpSpPr>
        <p:pic>
          <p:nvPicPr>
            <p:cNvPr id="997" name="Google Shape;997;p31"/>
            <p:cNvPicPr preferRelativeResize="0"/>
            <p:nvPr/>
          </p:nvPicPr>
          <p:blipFill rotWithShape="1">
            <a:blip r:embed="rId13">
              <a:alphaModFix/>
            </a:blip>
            <a:srcRect/>
            <a:stretch/>
          </p:blipFill>
          <p:spPr>
            <a:xfrm>
              <a:off x="3856520" y="1202233"/>
              <a:ext cx="154738" cy="181135"/>
            </a:xfrm>
            <a:prstGeom prst="rect">
              <a:avLst/>
            </a:prstGeom>
            <a:noFill/>
            <a:ln>
              <a:noFill/>
            </a:ln>
          </p:spPr>
        </p:pic>
        <p:pic>
          <p:nvPicPr>
            <p:cNvPr id="998" name="Google Shape;998;p31"/>
            <p:cNvPicPr preferRelativeResize="0"/>
            <p:nvPr/>
          </p:nvPicPr>
          <p:blipFill rotWithShape="1">
            <a:blip r:embed="rId14">
              <a:alphaModFix/>
            </a:blip>
            <a:srcRect/>
            <a:stretch/>
          </p:blipFill>
          <p:spPr>
            <a:xfrm>
              <a:off x="4033332" y="1140223"/>
              <a:ext cx="135388" cy="200171"/>
            </a:xfrm>
            <a:prstGeom prst="rect">
              <a:avLst/>
            </a:prstGeom>
            <a:noFill/>
            <a:ln>
              <a:noFill/>
            </a:ln>
          </p:spPr>
        </p:pic>
      </p:grpSp>
      <p:sp>
        <p:nvSpPr>
          <p:cNvPr id="999" name="Google Shape;999;p31"/>
          <p:cNvSpPr/>
          <p:nvPr/>
        </p:nvSpPr>
        <p:spPr>
          <a:xfrm>
            <a:off x="2659604" y="3670045"/>
            <a:ext cx="20955" cy="4859020"/>
          </a:xfrm>
          <a:custGeom>
            <a:avLst/>
            <a:gdLst/>
            <a:ahLst/>
            <a:cxnLst/>
            <a:rect l="l" t="t" r="r" b="b"/>
            <a:pathLst>
              <a:path w="20955" h="4859020" extrusionOk="0">
                <a:moveTo>
                  <a:pt x="20941" y="0"/>
                </a:moveTo>
                <a:lnTo>
                  <a:pt x="0" y="0"/>
                </a:lnTo>
                <a:lnTo>
                  <a:pt x="0" y="4858490"/>
                </a:lnTo>
                <a:lnTo>
                  <a:pt x="20941" y="4858490"/>
                </a:lnTo>
                <a:lnTo>
                  <a:pt x="20941"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00" name="Google Shape;1000;p31"/>
          <p:cNvSpPr/>
          <p:nvPr/>
        </p:nvSpPr>
        <p:spPr>
          <a:xfrm>
            <a:off x="14607282" y="0"/>
            <a:ext cx="372745" cy="331470"/>
          </a:xfrm>
          <a:custGeom>
            <a:avLst/>
            <a:gdLst/>
            <a:ahLst/>
            <a:cxnLst/>
            <a:rect l="l" t="t" r="r" b="b"/>
            <a:pathLst>
              <a:path w="372744" h="331470" extrusionOk="0">
                <a:moveTo>
                  <a:pt x="302574" y="0"/>
                </a:moveTo>
                <a:lnTo>
                  <a:pt x="70465" y="0"/>
                </a:lnTo>
                <a:lnTo>
                  <a:pt x="46031" y="21526"/>
                </a:lnTo>
                <a:lnTo>
                  <a:pt x="19352" y="61082"/>
                </a:lnTo>
                <a:lnTo>
                  <a:pt x="3455" y="106764"/>
                </a:lnTo>
                <a:lnTo>
                  <a:pt x="0" y="156682"/>
                </a:lnTo>
                <a:lnTo>
                  <a:pt x="9840" y="205742"/>
                </a:lnTo>
                <a:lnTo>
                  <a:pt x="31476" y="249003"/>
                </a:lnTo>
                <a:lnTo>
                  <a:pt x="63016" y="284804"/>
                </a:lnTo>
                <a:lnTo>
                  <a:pt x="102572" y="311484"/>
                </a:lnTo>
                <a:lnTo>
                  <a:pt x="148253" y="327384"/>
                </a:lnTo>
                <a:lnTo>
                  <a:pt x="198171" y="330844"/>
                </a:lnTo>
                <a:lnTo>
                  <a:pt x="247235" y="320999"/>
                </a:lnTo>
                <a:lnTo>
                  <a:pt x="290497" y="299361"/>
                </a:lnTo>
                <a:lnTo>
                  <a:pt x="326297" y="267819"/>
                </a:lnTo>
                <a:lnTo>
                  <a:pt x="352976" y="228262"/>
                </a:lnTo>
                <a:lnTo>
                  <a:pt x="368875" y="182580"/>
                </a:lnTo>
                <a:lnTo>
                  <a:pt x="372334" y="132662"/>
                </a:lnTo>
                <a:lnTo>
                  <a:pt x="362488" y="83601"/>
                </a:lnTo>
                <a:lnTo>
                  <a:pt x="340850" y="40341"/>
                </a:lnTo>
                <a:lnTo>
                  <a:pt x="309308" y="4541"/>
                </a:lnTo>
                <a:lnTo>
                  <a:pt x="302574"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001" name="Google Shape;1001;p31"/>
          <p:cNvGrpSpPr/>
          <p:nvPr/>
        </p:nvGrpSpPr>
        <p:grpSpPr>
          <a:xfrm>
            <a:off x="15046656" y="5"/>
            <a:ext cx="5057775" cy="2917533"/>
            <a:chOff x="15046656" y="5"/>
            <a:chExt cx="5057775" cy="2917533"/>
          </a:xfrm>
        </p:grpSpPr>
        <p:sp>
          <p:nvSpPr>
            <p:cNvPr id="1002" name="Google Shape;1002;p31"/>
            <p:cNvSpPr/>
            <p:nvPr/>
          </p:nvSpPr>
          <p:spPr>
            <a:xfrm>
              <a:off x="15046656" y="5"/>
              <a:ext cx="5057775" cy="2820670"/>
            </a:xfrm>
            <a:custGeom>
              <a:avLst/>
              <a:gdLst/>
              <a:ahLst/>
              <a:cxnLst/>
              <a:rect l="l" t="t" r="r" b="b"/>
              <a:pathLst>
                <a:path w="5057775" h="2820670" extrusionOk="0">
                  <a:moveTo>
                    <a:pt x="1166075" y="509752"/>
                  </a:moveTo>
                  <a:lnTo>
                    <a:pt x="1164145" y="461924"/>
                  </a:lnTo>
                  <a:lnTo>
                    <a:pt x="1158455" y="415175"/>
                  </a:lnTo>
                  <a:lnTo>
                    <a:pt x="1149134" y="369633"/>
                  </a:lnTo>
                  <a:lnTo>
                    <a:pt x="1136357" y="325462"/>
                  </a:lnTo>
                  <a:lnTo>
                    <a:pt x="1120267" y="282803"/>
                  </a:lnTo>
                  <a:lnTo>
                    <a:pt x="1101001" y="241808"/>
                  </a:lnTo>
                  <a:lnTo>
                    <a:pt x="1078725" y="202628"/>
                  </a:lnTo>
                  <a:lnTo>
                    <a:pt x="1053592" y="165417"/>
                  </a:lnTo>
                  <a:lnTo>
                    <a:pt x="1025740" y="130314"/>
                  </a:lnTo>
                  <a:lnTo>
                    <a:pt x="995311" y="97472"/>
                  </a:lnTo>
                  <a:lnTo>
                    <a:pt x="962482" y="67056"/>
                  </a:lnTo>
                  <a:lnTo>
                    <a:pt x="927379" y="39204"/>
                  </a:lnTo>
                  <a:lnTo>
                    <a:pt x="890168" y="14058"/>
                  </a:lnTo>
                  <a:lnTo>
                    <a:pt x="865428" y="0"/>
                  </a:lnTo>
                  <a:lnTo>
                    <a:pt x="300647" y="0"/>
                  </a:lnTo>
                  <a:lnTo>
                    <a:pt x="238696" y="39204"/>
                  </a:lnTo>
                  <a:lnTo>
                    <a:pt x="203606" y="67056"/>
                  </a:lnTo>
                  <a:lnTo>
                    <a:pt x="170764" y="97472"/>
                  </a:lnTo>
                  <a:lnTo>
                    <a:pt x="140347" y="130314"/>
                  </a:lnTo>
                  <a:lnTo>
                    <a:pt x="112496" y="165417"/>
                  </a:lnTo>
                  <a:lnTo>
                    <a:pt x="87350" y="202628"/>
                  </a:lnTo>
                  <a:lnTo>
                    <a:pt x="65074" y="241808"/>
                  </a:lnTo>
                  <a:lnTo>
                    <a:pt x="45821" y="282803"/>
                  </a:lnTo>
                  <a:lnTo>
                    <a:pt x="29718" y="325462"/>
                  </a:lnTo>
                  <a:lnTo>
                    <a:pt x="16941" y="369633"/>
                  </a:lnTo>
                  <a:lnTo>
                    <a:pt x="7632" y="415175"/>
                  </a:lnTo>
                  <a:lnTo>
                    <a:pt x="1930" y="461924"/>
                  </a:lnTo>
                  <a:lnTo>
                    <a:pt x="0" y="509752"/>
                  </a:lnTo>
                  <a:lnTo>
                    <a:pt x="1930" y="557568"/>
                  </a:lnTo>
                  <a:lnTo>
                    <a:pt x="7632" y="604316"/>
                  </a:lnTo>
                  <a:lnTo>
                    <a:pt x="16941" y="649859"/>
                  </a:lnTo>
                  <a:lnTo>
                    <a:pt x="29718" y="694029"/>
                  </a:lnTo>
                  <a:lnTo>
                    <a:pt x="45821" y="736688"/>
                  </a:lnTo>
                  <a:lnTo>
                    <a:pt x="65074" y="777684"/>
                  </a:lnTo>
                  <a:lnTo>
                    <a:pt x="87350" y="816864"/>
                  </a:lnTo>
                  <a:lnTo>
                    <a:pt x="112496" y="854087"/>
                  </a:lnTo>
                  <a:lnTo>
                    <a:pt x="140347" y="889177"/>
                  </a:lnTo>
                  <a:lnTo>
                    <a:pt x="170764" y="922020"/>
                  </a:lnTo>
                  <a:lnTo>
                    <a:pt x="203606" y="952436"/>
                  </a:lnTo>
                  <a:lnTo>
                    <a:pt x="238696" y="980287"/>
                  </a:lnTo>
                  <a:lnTo>
                    <a:pt x="275920" y="1005433"/>
                  </a:lnTo>
                  <a:lnTo>
                    <a:pt x="315099" y="1027709"/>
                  </a:lnTo>
                  <a:lnTo>
                    <a:pt x="356095" y="1046975"/>
                  </a:lnTo>
                  <a:lnTo>
                    <a:pt x="398754" y="1063066"/>
                  </a:lnTo>
                  <a:lnTo>
                    <a:pt x="442925" y="1075842"/>
                  </a:lnTo>
                  <a:lnTo>
                    <a:pt x="488467" y="1085151"/>
                  </a:lnTo>
                  <a:lnTo>
                    <a:pt x="535216" y="1090853"/>
                  </a:lnTo>
                  <a:lnTo>
                    <a:pt x="583044" y="1092784"/>
                  </a:lnTo>
                  <a:lnTo>
                    <a:pt x="630859" y="1090853"/>
                  </a:lnTo>
                  <a:lnTo>
                    <a:pt x="677608" y="1085151"/>
                  </a:lnTo>
                  <a:lnTo>
                    <a:pt x="723150" y="1075842"/>
                  </a:lnTo>
                  <a:lnTo>
                    <a:pt x="767334" y="1063066"/>
                  </a:lnTo>
                  <a:lnTo>
                    <a:pt x="809993" y="1046975"/>
                  </a:lnTo>
                  <a:lnTo>
                    <a:pt x="850988" y="1027709"/>
                  </a:lnTo>
                  <a:lnTo>
                    <a:pt x="890168" y="1005433"/>
                  </a:lnTo>
                  <a:lnTo>
                    <a:pt x="927379" y="980287"/>
                  </a:lnTo>
                  <a:lnTo>
                    <a:pt x="962482" y="952436"/>
                  </a:lnTo>
                  <a:lnTo>
                    <a:pt x="995311" y="922020"/>
                  </a:lnTo>
                  <a:lnTo>
                    <a:pt x="1025740" y="889177"/>
                  </a:lnTo>
                  <a:lnTo>
                    <a:pt x="1053592" y="854087"/>
                  </a:lnTo>
                  <a:lnTo>
                    <a:pt x="1078725" y="816864"/>
                  </a:lnTo>
                  <a:lnTo>
                    <a:pt x="1101001" y="777684"/>
                  </a:lnTo>
                  <a:lnTo>
                    <a:pt x="1120267" y="736688"/>
                  </a:lnTo>
                  <a:lnTo>
                    <a:pt x="1136357" y="694029"/>
                  </a:lnTo>
                  <a:lnTo>
                    <a:pt x="1149134" y="649859"/>
                  </a:lnTo>
                  <a:lnTo>
                    <a:pt x="1158455" y="604316"/>
                  </a:lnTo>
                  <a:lnTo>
                    <a:pt x="1164145" y="557568"/>
                  </a:lnTo>
                  <a:lnTo>
                    <a:pt x="1166075" y="509752"/>
                  </a:lnTo>
                  <a:close/>
                </a:path>
                <a:path w="5057775" h="2820670" extrusionOk="0">
                  <a:moveTo>
                    <a:pt x="3501009" y="1221714"/>
                  </a:moveTo>
                  <a:lnTo>
                    <a:pt x="3500094" y="1173746"/>
                  </a:lnTo>
                  <a:lnTo>
                    <a:pt x="3497338" y="1126248"/>
                  </a:lnTo>
                  <a:lnTo>
                    <a:pt x="3492792" y="1079246"/>
                  </a:lnTo>
                  <a:lnTo>
                    <a:pt x="3486493" y="1032776"/>
                  </a:lnTo>
                  <a:lnTo>
                    <a:pt x="3478466" y="986878"/>
                  </a:lnTo>
                  <a:lnTo>
                    <a:pt x="3468751" y="941590"/>
                  </a:lnTo>
                  <a:lnTo>
                    <a:pt x="3457371" y="896937"/>
                  </a:lnTo>
                  <a:lnTo>
                    <a:pt x="3444379" y="852957"/>
                  </a:lnTo>
                  <a:lnTo>
                    <a:pt x="3429787" y="809688"/>
                  </a:lnTo>
                  <a:lnTo>
                    <a:pt x="3413645" y="767156"/>
                  </a:lnTo>
                  <a:lnTo>
                    <a:pt x="3395980" y="725398"/>
                  </a:lnTo>
                  <a:lnTo>
                    <a:pt x="3376841" y="684441"/>
                  </a:lnTo>
                  <a:lnTo>
                    <a:pt x="3356229" y="644334"/>
                  </a:lnTo>
                  <a:lnTo>
                    <a:pt x="3334207" y="605091"/>
                  </a:lnTo>
                  <a:lnTo>
                    <a:pt x="3310801" y="566775"/>
                  </a:lnTo>
                  <a:lnTo>
                    <a:pt x="3286048" y="529386"/>
                  </a:lnTo>
                  <a:lnTo>
                    <a:pt x="3259975" y="492988"/>
                  </a:lnTo>
                  <a:lnTo>
                    <a:pt x="3232620" y="457593"/>
                  </a:lnTo>
                  <a:lnTo>
                    <a:pt x="3204006" y="423252"/>
                  </a:lnTo>
                  <a:lnTo>
                    <a:pt x="3174187" y="389991"/>
                  </a:lnTo>
                  <a:lnTo>
                    <a:pt x="3143173" y="357835"/>
                  </a:lnTo>
                  <a:lnTo>
                    <a:pt x="3111030" y="326834"/>
                  </a:lnTo>
                  <a:lnTo>
                    <a:pt x="3077756" y="297002"/>
                  </a:lnTo>
                  <a:lnTo>
                    <a:pt x="3043415" y="268401"/>
                  </a:lnTo>
                  <a:lnTo>
                    <a:pt x="3008020" y="241046"/>
                  </a:lnTo>
                  <a:lnTo>
                    <a:pt x="2971622" y="214960"/>
                  </a:lnTo>
                  <a:lnTo>
                    <a:pt x="2934233" y="190207"/>
                  </a:lnTo>
                  <a:lnTo>
                    <a:pt x="2895917" y="166801"/>
                  </a:lnTo>
                  <a:lnTo>
                    <a:pt x="2856674" y="144780"/>
                  </a:lnTo>
                  <a:lnTo>
                    <a:pt x="2816568" y="124180"/>
                  </a:lnTo>
                  <a:lnTo>
                    <a:pt x="2775623" y="105029"/>
                  </a:lnTo>
                  <a:lnTo>
                    <a:pt x="2733852" y="87363"/>
                  </a:lnTo>
                  <a:lnTo>
                    <a:pt x="2691320" y="71221"/>
                  </a:lnTo>
                  <a:lnTo>
                    <a:pt x="2648051" y="56642"/>
                  </a:lnTo>
                  <a:lnTo>
                    <a:pt x="2604071" y="43637"/>
                  </a:lnTo>
                  <a:lnTo>
                    <a:pt x="2559418" y="32270"/>
                  </a:lnTo>
                  <a:lnTo>
                    <a:pt x="2514117" y="22542"/>
                  </a:lnTo>
                  <a:lnTo>
                    <a:pt x="2468232" y="14516"/>
                  </a:lnTo>
                  <a:lnTo>
                    <a:pt x="2421763" y="8216"/>
                  </a:lnTo>
                  <a:lnTo>
                    <a:pt x="2374760" y="3670"/>
                  </a:lnTo>
                  <a:lnTo>
                    <a:pt x="2327249" y="927"/>
                  </a:lnTo>
                  <a:lnTo>
                    <a:pt x="2279281" y="0"/>
                  </a:lnTo>
                  <a:lnTo>
                    <a:pt x="2231313" y="927"/>
                  </a:lnTo>
                  <a:lnTo>
                    <a:pt x="2183803" y="3670"/>
                  </a:lnTo>
                  <a:lnTo>
                    <a:pt x="2136800" y="8216"/>
                  </a:lnTo>
                  <a:lnTo>
                    <a:pt x="2090343" y="14516"/>
                  </a:lnTo>
                  <a:lnTo>
                    <a:pt x="2044446" y="22542"/>
                  </a:lnTo>
                  <a:lnTo>
                    <a:pt x="1999157" y="32270"/>
                  </a:lnTo>
                  <a:lnTo>
                    <a:pt x="1954504" y="43637"/>
                  </a:lnTo>
                  <a:lnTo>
                    <a:pt x="1910524" y="56642"/>
                  </a:lnTo>
                  <a:lnTo>
                    <a:pt x="1867242" y="71221"/>
                  </a:lnTo>
                  <a:lnTo>
                    <a:pt x="1824710" y="87363"/>
                  </a:lnTo>
                  <a:lnTo>
                    <a:pt x="1782953" y="105029"/>
                  </a:lnTo>
                  <a:lnTo>
                    <a:pt x="1742008" y="124180"/>
                  </a:lnTo>
                  <a:lnTo>
                    <a:pt x="1701888" y="144780"/>
                  </a:lnTo>
                  <a:lnTo>
                    <a:pt x="1662658" y="166801"/>
                  </a:lnTo>
                  <a:lnTo>
                    <a:pt x="1624330" y="190207"/>
                  </a:lnTo>
                  <a:lnTo>
                    <a:pt x="1586953" y="214960"/>
                  </a:lnTo>
                  <a:lnTo>
                    <a:pt x="1550555" y="241046"/>
                  </a:lnTo>
                  <a:lnTo>
                    <a:pt x="1515160" y="268401"/>
                  </a:lnTo>
                  <a:lnTo>
                    <a:pt x="1480820" y="297002"/>
                  </a:lnTo>
                  <a:lnTo>
                    <a:pt x="1447546" y="326834"/>
                  </a:lnTo>
                  <a:lnTo>
                    <a:pt x="1415402" y="357835"/>
                  </a:lnTo>
                  <a:lnTo>
                    <a:pt x="1384388" y="389991"/>
                  </a:lnTo>
                  <a:lnTo>
                    <a:pt x="1354569" y="423252"/>
                  </a:lnTo>
                  <a:lnTo>
                    <a:pt x="1325956" y="457593"/>
                  </a:lnTo>
                  <a:lnTo>
                    <a:pt x="1298600" y="492988"/>
                  </a:lnTo>
                  <a:lnTo>
                    <a:pt x="1272527" y="529386"/>
                  </a:lnTo>
                  <a:lnTo>
                    <a:pt x="1247775" y="566775"/>
                  </a:lnTo>
                  <a:lnTo>
                    <a:pt x="1224356" y="605091"/>
                  </a:lnTo>
                  <a:lnTo>
                    <a:pt x="1202334" y="644334"/>
                  </a:lnTo>
                  <a:lnTo>
                    <a:pt x="1181735" y="684441"/>
                  </a:lnTo>
                  <a:lnTo>
                    <a:pt x="1162583" y="725398"/>
                  </a:lnTo>
                  <a:lnTo>
                    <a:pt x="1144930" y="767156"/>
                  </a:lnTo>
                  <a:lnTo>
                    <a:pt x="1128788" y="809688"/>
                  </a:lnTo>
                  <a:lnTo>
                    <a:pt x="1114196" y="852957"/>
                  </a:lnTo>
                  <a:lnTo>
                    <a:pt x="1101204" y="896937"/>
                  </a:lnTo>
                  <a:lnTo>
                    <a:pt x="1089825" y="941590"/>
                  </a:lnTo>
                  <a:lnTo>
                    <a:pt x="1080109" y="986878"/>
                  </a:lnTo>
                  <a:lnTo>
                    <a:pt x="1072083" y="1032776"/>
                  </a:lnTo>
                  <a:lnTo>
                    <a:pt x="1065784" y="1079246"/>
                  </a:lnTo>
                  <a:lnTo>
                    <a:pt x="1061237" y="1126248"/>
                  </a:lnTo>
                  <a:lnTo>
                    <a:pt x="1058481" y="1173746"/>
                  </a:lnTo>
                  <a:lnTo>
                    <a:pt x="1057554" y="1221714"/>
                  </a:lnTo>
                  <a:lnTo>
                    <a:pt x="1058481" y="1269695"/>
                  </a:lnTo>
                  <a:lnTo>
                    <a:pt x="1061237" y="1317193"/>
                  </a:lnTo>
                  <a:lnTo>
                    <a:pt x="1065784" y="1364195"/>
                  </a:lnTo>
                  <a:lnTo>
                    <a:pt x="1072083" y="1410665"/>
                  </a:lnTo>
                  <a:lnTo>
                    <a:pt x="1080109" y="1456563"/>
                  </a:lnTo>
                  <a:lnTo>
                    <a:pt x="1089825" y="1501851"/>
                  </a:lnTo>
                  <a:lnTo>
                    <a:pt x="1101204" y="1546504"/>
                  </a:lnTo>
                  <a:lnTo>
                    <a:pt x="1114196" y="1590484"/>
                  </a:lnTo>
                  <a:lnTo>
                    <a:pt x="1128788" y="1633753"/>
                  </a:lnTo>
                  <a:lnTo>
                    <a:pt x="1144930" y="1676298"/>
                  </a:lnTo>
                  <a:lnTo>
                    <a:pt x="1162583" y="1718056"/>
                  </a:lnTo>
                  <a:lnTo>
                    <a:pt x="1181735" y="1759000"/>
                  </a:lnTo>
                  <a:lnTo>
                    <a:pt x="1202334" y="1799120"/>
                  </a:lnTo>
                  <a:lnTo>
                    <a:pt x="1224356" y="1838350"/>
                  </a:lnTo>
                  <a:lnTo>
                    <a:pt x="1247775" y="1876679"/>
                  </a:lnTo>
                  <a:lnTo>
                    <a:pt x="1272527" y="1914055"/>
                  </a:lnTo>
                  <a:lnTo>
                    <a:pt x="1298600" y="1950453"/>
                  </a:lnTo>
                  <a:lnTo>
                    <a:pt x="1325956" y="1985848"/>
                  </a:lnTo>
                  <a:lnTo>
                    <a:pt x="1354569" y="2020189"/>
                  </a:lnTo>
                  <a:lnTo>
                    <a:pt x="1384388" y="2053463"/>
                  </a:lnTo>
                  <a:lnTo>
                    <a:pt x="1415402" y="2085606"/>
                  </a:lnTo>
                  <a:lnTo>
                    <a:pt x="1447546" y="2116620"/>
                  </a:lnTo>
                  <a:lnTo>
                    <a:pt x="1480820" y="2146439"/>
                  </a:lnTo>
                  <a:lnTo>
                    <a:pt x="1515160" y="2175040"/>
                  </a:lnTo>
                  <a:lnTo>
                    <a:pt x="1550555" y="2202408"/>
                  </a:lnTo>
                  <a:lnTo>
                    <a:pt x="1586953" y="2228481"/>
                  </a:lnTo>
                  <a:lnTo>
                    <a:pt x="1624330" y="2253234"/>
                  </a:lnTo>
                  <a:lnTo>
                    <a:pt x="1662658" y="2276640"/>
                  </a:lnTo>
                  <a:lnTo>
                    <a:pt x="1701888" y="2298662"/>
                  </a:lnTo>
                  <a:lnTo>
                    <a:pt x="1742008" y="2319261"/>
                  </a:lnTo>
                  <a:lnTo>
                    <a:pt x="1782953" y="2338413"/>
                  </a:lnTo>
                  <a:lnTo>
                    <a:pt x="1824710" y="2356078"/>
                  </a:lnTo>
                  <a:lnTo>
                    <a:pt x="1867242" y="2372220"/>
                  </a:lnTo>
                  <a:lnTo>
                    <a:pt x="1910524" y="2386800"/>
                  </a:lnTo>
                  <a:lnTo>
                    <a:pt x="1954504" y="2399804"/>
                  </a:lnTo>
                  <a:lnTo>
                    <a:pt x="1999157" y="2411171"/>
                  </a:lnTo>
                  <a:lnTo>
                    <a:pt x="2044446" y="2420899"/>
                  </a:lnTo>
                  <a:lnTo>
                    <a:pt x="2090343" y="2428925"/>
                  </a:lnTo>
                  <a:lnTo>
                    <a:pt x="2136800" y="2435225"/>
                  </a:lnTo>
                  <a:lnTo>
                    <a:pt x="2183803" y="2439771"/>
                  </a:lnTo>
                  <a:lnTo>
                    <a:pt x="2231313" y="2442514"/>
                  </a:lnTo>
                  <a:lnTo>
                    <a:pt x="2279281" y="2443442"/>
                  </a:lnTo>
                  <a:lnTo>
                    <a:pt x="2327249" y="2442514"/>
                  </a:lnTo>
                  <a:lnTo>
                    <a:pt x="2374760" y="2439771"/>
                  </a:lnTo>
                  <a:lnTo>
                    <a:pt x="2421763" y="2435225"/>
                  </a:lnTo>
                  <a:lnTo>
                    <a:pt x="2468232" y="2428925"/>
                  </a:lnTo>
                  <a:lnTo>
                    <a:pt x="2514117" y="2420899"/>
                  </a:lnTo>
                  <a:lnTo>
                    <a:pt x="2559418" y="2411171"/>
                  </a:lnTo>
                  <a:lnTo>
                    <a:pt x="2604071" y="2399804"/>
                  </a:lnTo>
                  <a:lnTo>
                    <a:pt x="2648051" y="2386800"/>
                  </a:lnTo>
                  <a:lnTo>
                    <a:pt x="2691320" y="2372220"/>
                  </a:lnTo>
                  <a:lnTo>
                    <a:pt x="2733852" y="2356078"/>
                  </a:lnTo>
                  <a:lnTo>
                    <a:pt x="2775623" y="2338413"/>
                  </a:lnTo>
                  <a:lnTo>
                    <a:pt x="2816568" y="2319261"/>
                  </a:lnTo>
                  <a:lnTo>
                    <a:pt x="2856674" y="2298662"/>
                  </a:lnTo>
                  <a:lnTo>
                    <a:pt x="2895917" y="2276640"/>
                  </a:lnTo>
                  <a:lnTo>
                    <a:pt x="2934233" y="2253234"/>
                  </a:lnTo>
                  <a:lnTo>
                    <a:pt x="2971622" y="2228481"/>
                  </a:lnTo>
                  <a:lnTo>
                    <a:pt x="3008020" y="2202408"/>
                  </a:lnTo>
                  <a:lnTo>
                    <a:pt x="3043415" y="2175040"/>
                  </a:lnTo>
                  <a:lnTo>
                    <a:pt x="3077756" y="2146439"/>
                  </a:lnTo>
                  <a:lnTo>
                    <a:pt x="3111030" y="2116620"/>
                  </a:lnTo>
                  <a:lnTo>
                    <a:pt x="3143173" y="2085606"/>
                  </a:lnTo>
                  <a:lnTo>
                    <a:pt x="3174187" y="2053463"/>
                  </a:lnTo>
                  <a:lnTo>
                    <a:pt x="3204006" y="2020189"/>
                  </a:lnTo>
                  <a:lnTo>
                    <a:pt x="3232620" y="1985848"/>
                  </a:lnTo>
                  <a:lnTo>
                    <a:pt x="3259975" y="1950453"/>
                  </a:lnTo>
                  <a:lnTo>
                    <a:pt x="3286048" y="1914055"/>
                  </a:lnTo>
                  <a:lnTo>
                    <a:pt x="3310801" y="1876679"/>
                  </a:lnTo>
                  <a:lnTo>
                    <a:pt x="3334207" y="1838350"/>
                  </a:lnTo>
                  <a:lnTo>
                    <a:pt x="3356229" y="1799120"/>
                  </a:lnTo>
                  <a:lnTo>
                    <a:pt x="3376841" y="1759000"/>
                  </a:lnTo>
                  <a:lnTo>
                    <a:pt x="3395980" y="1718056"/>
                  </a:lnTo>
                  <a:lnTo>
                    <a:pt x="3413645" y="1676298"/>
                  </a:lnTo>
                  <a:lnTo>
                    <a:pt x="3429787" y="1633753"/>
                  </a:lnTo>
                  <a:lnTo>
                    <a:pt x="3444379" y="1590484"/>
                  </a:lnTo>
                  <a:lnTo>
                    <a:pt x="3457371" y="1546504"/>
                  </a:lnTo>
                  <a:lnTo>
                    <a:pt x="3468751" y="1501851"/>
                  </a:lnTo>
                  <a:lnTo>
                    <a:pt x="3478466" y="1456563"/>
                  </a:lnTo>
                  <a:lnTo>
                    <a:pt x="3486493" y="1410665"/>
                  </a:lnTo>
                  <a:lnTo>
                    <a:pt x="3492792" y="1364195"/>
                  </a:lnTo>
                  <a:lnTo>
                    <a:pt x="3497338" y="1317193"/>
                  </a:lnTo>
                  <a:lnTo>
                    <a:pt x="3500094" y="1269695"/>
                  </a:lnTo>
                  <a:lnTo>
                    <a:pt x="3501009" y="1221714"/>
                  </a:lnTo>
                  <a:close/>
                </a:path>
                <a:path w="5057775" h="2820670" extrusionOk="0">
                  <a:moveTo>
                    <a:pt x="4453941" y="2237448"/>
                  </a:moveTo>
                  <a:lnTo>
                    <a:pt x="4452010" y="2189619"/>
                  </a:lnTo>
                  <a:lnTo>
                    <a:pt x="4446308" y="2142871"/>
                  </a:lnTo>
                  <a:lnTo>
                    <a:pt x="4436999" y="2097328"/>
                  </a:lnTo>
                  <a:lnTo>
                    <a:pt x="4424210" y="2053158"/>
                  </a:lnTo>
                  <a:lnTo>
                    <a:pt x="4408119" y="2010498"/>
                  </a:lnTo>
                  <a:lnTo>
                    <a:pt x="4388866" y="1969503"/>
                  </a:lnTo>
                  <a:lnTo>
                    <a:pt x="4366590" y="1930323"/>
                  </a:lnTo>
                  <a:lnTo>
                    <a:pt x="4341444" y="1893112"/>
                  </a:lnTo>
                  <a:lnTo>
                    <a:pt x="4313593" y="1858010"/>
                  </a:lnTo>
                  <a:lnTo>
                    <a:pt x="4283176" y="1825167"/>
                  </a:lnTo>
                  <a:lnTo>
                    <a:pt x="4250334" y="1794751"/>
                  </a:lnTo>
                  <a:lnTo>
                    <a:pt x="4215231" y="1766900"/>
                  </a:lnTo>
                  <a:lnTo>
                    <a:pt x="4178020" y="1741754"/>
                  </a:lnTo>
                  <a:lnTo>
                    <a:pt x="4138841" y="1719478"/>
                  </a:lnTo>
                  <a:lnTo>
                    <a:pt x="4097845" y="1700225"/>
                  </a:lnTo>
                  <a:lnTo>
                    <a:pt x="4055186" y="1684121"/>
                  </a:lnTo>
                  <a:lnTo>
                    <a:pt x="4011015" y="1671345"/>
                  </a:lnTo>
                  <a:lnTo>
                    <a:pt x="3965473" y="1662036"/>
                  </a:lnTo>
                  <a:lnTo>
                    <a:pt x="3918712" y="1656334"/>
                  </a:lnTo>
                  <a:lnTo>
                    <a:pt x="3870896" y="1654403"/>
                  </a:lnTo>
                  <a:lnTo>
                    <a:pt x="3823081" y="1656334"/>
                  </a:lnTo>
                  <a:lnTo>
                    <a:pt x="3776319" y="1662036"/>
                  </a:lnTo>
                  <a:lnTo>
                    <a:pt x="3730790" y="1671345"/>
                  </a:lnTo>
                  <a:lnTo>
                    <a:pt x="3686606" y="1684121"/>
                  </a:lnTo>
                  <a:lnTo>
                    <a:pt x="3643947" y="1700225"/>
                  </a:lnTo>
                  <a:lnTo>
                    <a:pt x="3602952" y="1719478"/>
                  </a:lnTo>
                  <a:lnTo>
                    <a:pt x="3563772" y="1741754"/>
                  </a:lnTo>
                  <a:lnTo>
                    <a:pt x="3526561" y="1766900"/>
                  </a:lnTo>
                  <a:lnTo>
                    <a:pt x="3491458" y="1794751"/>
                  </a:lnTo>
                  <a:lnTo>
                    <a:pt x="3458629" y="1825167"/>
                  </a:lnTo>
                  <a:lnTo>
                    <a:pt x="3428200" y="1858010"/>
                  </a:lnTo>
                  <a:lnTo>
                    <a:pt x="3400348" y="1893112"/>
                  </a:lnTo>
                  <a:lnTo>
                    <a:pt x="3375215" y="1930323"/>
                  </a:lnTo>
                  <a:lnTo>
                    <a:pt x="3352939" y="1969503"/>
                  </a:lnTo>
                  <a:lnTo>
                    <a:pt x="3333673" y="2010498"/>
                  </a:lnTo>
                  <a:lnTo>
                    <a:pt x="3317583" y="2053158"/>
                  </a:lnTo>
                  <a:lnTo>
                    <a:pt x="3304806" y="2097328"/>
                  </a:lnTo>
                  <a:lnTo>
                    <a:pt x="3295485" y="2142871"/>
                  </a:lnTo>
                  <a:lnTo>
                    <a:pt x="3289795" y="2189619"/>
                  </a:lnTo>
                  <a:lnTo>
                    <a:pt x="3287865" y="2237448"/>
                  </a:lnTo>
                  <a:lnTo>
                    <a:pt x="3289795" y="2285263"/>
                  </a:lnTo>
                  <a:lnTo>
                    <a:pt x="3295485" y="2332012"/>
                  </a:lnTo>
                  <a:lnTo>
                    <a:pt x="3304806" y="2377554"/>
                  </a:lnTo>
                  <a:lnTo>
                    <a:pt x="3317583" y="2421725"/>
                  </a:lnTo>
                  <a:lnTo>
                    <a:pt x="3333673" y="2464384"/>
                  </a:lnTo>
                  <a:lnTo>
                    <a:pt x="3352939" y="2505379"/>
                  </a:lnTo>
                  <a:lnTo>
                    <a:pt x="3375215" y="2544559"/>
                  </a:lnTo>
                  <a:lnTo>
                    <a:pt x="3400348" y="2581783"/>
                  </a:lnTo>
                  <a:lnTo>
                    <a:pt x="3428200" y="2616873"/>
                  </a:lnTo>
                  <a:lnTo>
                    <a:pt x="3458629" y="2649715"/>
                  </a:lnTo>
                  <a:lnTo>
                    <a:pt x="3491458" y="2680131"/>
                  </a:lnTo>
                  <a:lnTo>
                    <a:pt x="3526561" y="2707983"/>
                  </a:lnTo>
                  <a:lnTo>
                    <a:pt x="3563772" y="2733129"/>
                  </a:lnTo>
                  <a:lnTo>
                    <a:pt x="3602952" y="2755404"/>
                  </a:lnTo>
                  <a:lnTo>
                    <a:pt x="3643947" y="2774658"/>
                  </a:lnTo>
                  <a:lnTo>
                    <a:pt x="3686606" y="2790761"/>
                  </a:lnTo>
                  <a:lnTo>
                    <a:pt x="3730790" y="2803537"/>
                  </a:lnTo>
                  <a:lnTo>
                    <a:pt x="3776319" y="2812846"/>
                  </a:lnTo>
                  <a:lnTo>
                    <a:pt x="3823081" y="2818549"/>
                  </a:lnTo>
                  <a:lnTo>
                    <a:pt x="3870896" y="2820479"/>
                  </a:lnTo>
                  <a:lnTo>
                    <a:pt x="3918712" y="2818549"/>
                  </a:lnTo>
                  <a:lnTo>
                    <a:pt x="3965473" y="2812846"/>
                  </a:lnTo>
                  <a:lnTo>
                    <a:pt x="4011015" y="2803537"/>
                  </a:lnTo>
                  <a:lnTo>
                    <a:pt x="4055186" y="2790761"/>
                  </a:lnTo>
                  <a:lnTo>
                    <a:pt x="4097845" y="2774658"/>
                  </a:lnTo>
                  <a:lnTo>
                    <a:pt x="4138841" y="2755404"/>
                  </a:lnTo>
                  <a:lnTo>
                    <a:pt x="4178020" y="2733129"/>
                  </a:lnTo>
                  <a:lnTo>
                    <a:pt x="4215231" y="2707983"/>
                  </a:lnTo>
                  <a:lnTo>
                    <a:pt x="4250334" y="2680131"/>
                  </a:lnTo>
                  <a:lnTo>
                    <a:pt x="4283176" y="2649715"/>
                  </a:lnTo>
                  <a:lnTo>
                    <a:pt x="4313593" y="2616873"/>
                  </a:lnTo>
                  <a:lnTo>
                    <a:pt x="4341444" y="2581783"/>
                  </a:lnTo>
                  <a:lnTo>
                    <a:pt x="4366590" y="2544559"/>
                  </a:lnTo>
                  <a:lnTo>
                    <a:pt x="4388866" y="2505379"/>
                  </a:lnTo>
                  <a:lnTo>
                    <a:pt x="4408119" y="2464384"/>
                  </a:lnTo>
                  <a:lnTo>
                    <a:pt x="4424210" y="2421725"/>
                  </a:lnTo>
                  <a:lnTo>
                    <a:pt x="4436999" y="2377554"/>
                  </a:lnTo>
                  <a:lnTo>
                    <a:pt x="4446308" y="2332012"/>
                  </a:lnTo>
                  <a:lnTo>
                    <a:pt x="4452010" y="2285263"/>
                  </a:lnTo>
                  <a:lnTo>
                    <a:pt x="4453941" y="2237448"/>
                  </a:lnTo>
                  <a:close/>
                </a:path>
                <a:path w="5057775" h="2820670" extrusionOk="0">
                  <a:moveTo>
                    <a:pt x="5057432" y="0"/>
                  </a:moveTo>
                  <a:lnTo>
                    <a:pt x="3647529" y="0"/>
                  </a:lnTo>
                  <a:lnTo>
                    <a:pt x="3645789" y="3086"/>
                  </a:lnTo>
                  <a:lnTo>
                    <a:pt x="3625189" y="43205"/>
                  </a:lnTo>
                  <a:lnTo>
                    <a:pt x="3606038" y="84150"/>
                  </a:lnTo>
                  <a:lnTo>
                    <a:pt x="3588385" y="125907"/>
                  </a:lnTo>
                  <a:lnTo>
                    <a:pt x="3572243" y="168440"/>
                  </a:lnTo>
                  <a:lnTo>
                    <a:pt x="3557651" y="211721"/>
                  </a:lnTo>
                  <a:lnTo>
                    <a:pt x="3544659" y="255701"/>
                  </a:lnTo>
                  <a:lnTo>
                    <a:pt x="3533279" y="300355"/>
                  </a:lnTo>
                  <a:lnTo>
                    <a:pt x="3523564" y="345643"/>
                  </a:lnTo>
                  <a:lnTo>
                    <a:pt x="3515537" y="391541"/>
                  </a:lnTo>
                  <a:lnTo>
                    <a:pt x="3509238" y="437997"/>
                  </a:lnTo>
                  <a:lnTo>
                    <a:pt x="3504692" y="485000"/>
                  </a:lnTo>
                  <a:lnTo>
                    <a:pt x="3501936" y="532511"/>
                  </a:lnTo>
                  <a:lnTo>
                    <a:pt x="3501009" y="580478"/>
                  </a:lnTo>
                  <a:lnTo>
                    <a:pt x="3501936" y="628446"/>
                  </a:lnTo>
                  <a:lnTo>
                    <a:pt x="3504692" y="675957"/>
                  </a:lnTo>
                  <a:lnTo>
                    <a:pt x="3509238" y="722960"/>
                  </a:lnTo>
                  <a:lnTo>
                    <a:pt x="3515537" y="769429"/>
                  </a:lnTo>
                  <a:lnTo>
                    <a:pt x="3523564" y="815314"/>
                  </a:lnTo>
                  <a:lnTo>
                    <a:pt x="3533279" y="860615"/>
                  </a:lnTo>
                  <a:lnTo>
                    <a:pt x="3544659" y="905268"/>
                  </a:lnTo>
                  <a:lnTo>
                    <a:pt x="3557651" y="949248"/>
                  </a:lnTo>
                  <a:lnTo>
                    <a:pt x="3572243" y="992517"/>
                  </a:lnTo>
                  <a:lnTo>
                    <a:pt x="3588385" y="1035050"/>
                  </a:lnTo>
                  <a:lnTo>
                    <a:pt x="3606038" y="1076807"/>
                  </a:lnTo>
                  <a:lnTo>
                    <a:pt x="3625189" y="1117765"/>
                  </a:lnTo>
                  <a:lnTo>
                    <a:pt x="3645789" y="1157871"/>
                  </a:lnTo>
                  <a:lnTo>
                    <a:pt x="3667810" y="1197114"/>
                  </a:lnTo>
                  <a:lnTo>
                    <a:pt x="3691217" y="1235430"/>
                  </a:lnTo>
                  <a:lnTo>
                    <a:pt x="3715982" y="1272819"/>
                  </a:lnTo>
                  <a:lnTo>
                    <a:pt x="3742055" y="1309217"/>
                  </a:lnTo>
                  <a:lnTo>
                    <a:pt x="3769410" y="1344612"/>
                  </a:lnTo>
                  <a:lnTo>
                    <a:pt x="3798024" y="1378953"/>
                  </a:lnTo>
                  <a:lnTo>
                    <a:pt x="3827843" y="1412214"/>
                  </a:lnTo>
                  <a:lnTo>
                    <a:pt x="3858844" y="1444371"/>
                  </a:lnTo>
                  <a:lnTo>
                    <a:pt x="3891000" y="1475371"/>
                  </a:lnTo>
                  <a:lnTo>
                    <a:pt x="3924262" y="1505191"/>
                  </a:lnTo>
                  <a:lnTo>
                    <a:pt x="3958615" y="1533804"/>
                  </a:lnTo>
                  <a:lnTo>
                    <a:pt x="3993997" y="1561160"/>
                  </a:lnTo>
                  <a:lnTo>
                    <a:pt x="4030408" y="1587233"/>
                  </a:lnTo>
                  <a:lnTo>
                    <a:pt x="4067784" y="1611998"/>
                  </a:lnTo>
                  <a:lnTo>
                    <a:pt x="4106113" y="1635404"/>
                  </a:lnTo>
                  <a:lnTo>
                    <a:pt x="4145343" y="1657426"/>
                  </a:lnTo>
                  <a:lnTo>
                    <a:pt x="4185450" y="1678025"/>
                  </a:lnTo>
                  <a:lnTo>
                    <a:pt x="4226407" y="1697177"/>
                  </a:lnTo>
                  <a:lnTo>
                    <a:pt x="4268165" y="1714830"/>
                  </a:lnTo>
                  <a:lnTo>
                    <a:pt x="4310697" y="1730971"/>
                  </a:lnTo>
                  <a:lnTo>
                    <a:pt x="4353979" y="1745564"/>
                  </a:lnTo>
                  <a:lnTo>
                    <a:pt x="4397959" y="1758556"/>
                  </a:lnTo>
                  <a:lnTo>
                    <a:pt x="4442612" y="1769935"/>
                  </a:lnTo>
                  <a:lnTo>
                    <a:pt x="4487900" y="1779651"/>
                  </a:lnTo>
                  <a:lnTo>
                    <a:pt x="4533798" y="1787677"/>
                  </a:lnTo>
                  <a:lnTo>
                    <a:pt x="4580255" y="1793976"/>
                  </a:lnTo>
                  <a:lnTo>
                    <a:pt x="4627257" y="1798523"/>
                  </a:lnTo>
                  <a:lnTo>
                    <a:pt x="4674768" y="1801279"/>
                  </a:lnTo>
                  <a:lnTo>
                    <a:pt x="4722736" y="1802206"/>
                  </a:lnTo>
                  <a:lnTo>
                    <a:pt x="4770704" y="1801279"/>
                  </a:lnTo>
                  <a:lnTo>
                    <a:pt x="4818215" y="1798523"/>
                  </a:lnTo>
                  <a:lnTo>
                    <a:pt x="4865217" y="1793976"/>
                  </a:lnTo>
                  <a:lnTo>
                    <a:pt x="4911687" y="1787677"/>
                  </a:lnTo>
                  <a:lnTo>
                    <a:pt x="4957572" y="1779651"/>
                  </a:lnTo>
                  <a:lnTo>
                    <a:pt x="5002873" y="1769935"/>
                  </a:lnTo>
                  <a:lnTo>
                    <a:pt x="5047526" y="1758556"/>
                  </a:lnTo>
                  <a:lnTo>
                    <a:pt x="5057432" y="1755635"/>
                  </a:lnTo>
                  <a:lnTo>
                    <a:pt x="5057432"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03" name="Google Shape;1003;p31"/>
            <p:cNvSpPr/>
            <p:nvPr/>
          </p:nvSpPr>
          <p:spPr>
            <a:xfrm>
              <a:off x="15839399" y="5235"/>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004" name="Google Shape;1004;p31"/>
            <p:cNvPicPr preferRelativeResize="0"/>
            <p:nvPr/>
          </p:nvPicPr>
          <p:blipFill rotWithShape="1">
            <a:blip r:embed="rId15">
              <a:alphaModFix/>
            </a:blip>
            <a:srcRect/>
            <a:stretch/>
          </p:blipFill>
          <p:spPr>
            <a:xfrm>
              <a:off x="15985995" y="37653"/>
              <a:ext cx="2847977" cy="1058532"/>
            </a:xfrm>
            <a:prstGeom prst="rect">
              <a:avLst/>
            </a:prstGeom>
            <a:noFill/>
            <a:ln>
              <a:noFill/>
            </a:ln>
          </p:spPr>
        </p:pic>
        <p:sp>
          <p:nvSpPr>
            <p:cNvPr id="1005" name="Google Shape;1005;p31"/>
            <p:cNvSpPr/>
            <p:nvPr/>
          </p:nvSpPr>
          <p:spPr>
            <a:xfrm>
              <a:off x="15653233" y="1093183"/>
              <a:ext cx="4302760" cy="1824355"/>
            </a:xfrm>
            <a:custGeom>
              <a:avLst/>
              <a:gdLst/>
              <a:ahLst/>
              <a:cxnLst/>
              <a:rect l="l" t="t" r="r" b="b"/>
              <a:pathLst>
                <a:path w="4302759" h="1824355" extrusionOk="0">
                  <a:moveTo>
                    <a:pt x="372325" y="174155"/>
                  </a:moveTo>
                  <a:lnTo>
                    <a:pt x="362483" y="125095"/>
                  </a:lnTo>
                  <a:lnTo>
                    <a:pt x="340855" y="81838"/>
                  </a:lnTo>
                  <a:lnTo>
                    <a:pt x="309308" y="46037"/>
                  </a:lnTo>
                  <a:lnTo>
                    <a:pt x="269748" y="19354"/>
                  </a:lnTo>
                  <a:lnTo>
                    <a:pt x="224066" y="3467"/>
                  </a:lnTo>
                  <a:lnTo>
                    <a:pt x="174142" y="0"/>
                  </a:lnTo>
                  <a:lnTo>
                    <a:pt x="125082" y="9842"/>
                  </a:lnTo>
                  <a:lnTo>
                    <a:pt x="81826" y="31483"/>
                  </a:lnTo>
                  <a:lnTo>
                    <a:pt x="46024" y="63017"/>
                  </a:lnTo>
                  <a:lnTo>
                    <a:pt x="19354" y="102577"/>
                  </a:lnTo>
                  <a:lnTo>
                    <a:pt x="3454" y="148259"/>
                  </a:lnTo>
                  <a:lnTo>
                    <a:pt x="0" y="198183"/>
                  </a:lnTo>
                  <a:lnTo>
                    <a:pt x="9842" y="247243"/>
                  </a:lnTo>
                  <a:lnTo>
                    <a:pt x="31470" y="290499"/>
                  </a:lnTo>
                  <a:lnTo>
                    <a:pt x="63017" y="326301"/>
                  </a:lnTo>
                  <a:lnTo>
                    <a:pt x="102565" y="352983"/>
                  </a:lnTo>
                  <a:lnTo>
                    <a:pt x="148247" y="368884"/>
                  </a:lnTo>
                  <a:lnTo>
                    <a:pt x="198170" y="372338"/>
                  </a:lnTo>
                  <a:lnTo>
                    <a:pt x="247230" y="362496"/>
                  </a:lnTo>
                  <a:lnTo>
                    <a:pt x="290499" y="340855"/>
                  </a:lnTo>
                  <a:lnTo>
                    <a:pt x="326288" y="309308"/>
                  </a:lnTo>
                  <a:lnTo>
                    <a:pt x="352971" y="269760"/>
                  </a:lnTo>
                  <a:lnTo>
                    <a:pt x="368871" y="224078"/>
                  </a:lnTo>
                  <a:lnTo>
                    <a:pt x="372325" y="174155"/>
                  </a:lnTo>
                  <a:close/>
                </a:path>
                <a:path w="4302759" h="1824355" extrusionOk="0">
                  <a:moveTo>
                    <a:pt x="1672323" y="1625790"/>
                  </a:moveTo>
                  <a:lnTo>
                    <a:pt x="1662480" y="1576730"/>
                  </a:lnTo>
                  <a:lnTo>
                    <a:pt x="1640840" y="1533474"/>
                  </a:lnTo>
                  <a:lnTo>
                    <a:pt x="1609293" y="1497672"/>
                  </a:lnTo>
                  <a:lnTo>
                    <a:pt x="1569745" y="1470990"/>
                  </a:lnTo>
                  <a:lnTo>
                    <a:pt x="1524063" y="1455102"/>
                  </a:lnTo>
                  <a:lnTo>
                    <a:pt x="1474139" y="1451635"/>
                  </a:lnTo>
                  <a:lnTo>
                    <a:pt x="1425079" y="1461477"/>
                  </a:lnTo>
                  <a:lnTo>
                    <a:pt x="1381823" y="1483118"/>
                  </a:lnTo>
                  <a:lnTo>
                    <a:pt x="1346022" y="1514652"/>
                  </a:lnTo>
                  <a:lnTo>
                    <a:pt x="1319339" y="1554213"/>
                  </a:lnTo>
                  <a:lnTo>
                    <a:pt x="1303439" y="1599895"/>
                  </a:lnTo>
                  <a:lnTo>
                    <a:pt x="1299984" y="1649818"/>
                  </a:lnTo>
                  <a:lnTo>
                    <a:pt x="1309827" y="1698879"/>
                  </a:lnTo>
                  <a:lnTo>
                    <a:pt x="1331468" y="1742135"/>
                  </a:lnTo>
                  <a:lnTo>
                    <a:pt x="1363002" y="1777936"/>
                  </a:lnTo>
                  <a:lnTo>
                    <a:pt x="1402562" y="1804619"/>
                  </a:lnTo>
                  <a:lnTo>
                    <a:pt x="1448244" y="1820519"/>
                  </a:lnTo>
                  <a:lnTo>
                    <a:pt x="1498155" y="1823974"/>
                  </a:lnTo>
                  <a:lnTo>
                    <a:pt x="1547228" y="1814131"/>
                  </a:lnTo>
                  <a:lnTo>
                    <a:pt x="1590484" y="1792490"/>
                  </a:lnTo>
                  <a:lnTo>
                    <a:pt x="1626285" y="1760943"/>
                  </a:lnTo>
                  <a:lnTo>
                    <a:pt x="1652968" y="1721396"/>
                  </a:lnTo>
                  <a:lnTo>
                    <a:pt x="1668868" y="1675714"/>
                  </a:lnTo>
                  <a:lnTo>
                    <a:pt x="1672323" y="1625790"/>
                  </a:lnTo>
                  <a:close/>
                </a:path>
                <a:path w="4302759" h="1824355" extrusionOk="0">
                  <a:moveTo>
                    <a:pt x="2111629" y="1583905"/>
                  </a:moveTo>
                  <a:lnTo>
                    <a:pt x="2101786" y="1534845"/>
                  </a:lnTo>
                  <a:lnTo>
                    <a:pt x="2080145" y="1491589"/>
                  </a:lnTo>
                  <a:lnTo>
                    <a:pt x="2048611" y="1455788"/>
                  </a:lnTo>
                  <a:lnTo>
                    <a:pt x="2009051" y="1429105"/>
                  </a:lnTo>
                  <a:lnTo>
                    <a:pt x="1963369" y="1413217"/>
                  </a:lnTo>
                  <a:lnTo>
                    <a:pt x="1913445" y="1409763"/>
                  </a:lnTo>
                  <a:lnTo>
                    <a:pt x="1864385" y="1419593"/>
                  </a:lnTo>
                  <a:lnTo>
                    <a:pt x="1821129" y="1441234"/>
                  </a:lnTo>
                  <a:lnTo>
                    <a:pt x="1785327" y="1472768"/>
                  </a:lnTo>
                  <a:lnTo>
                    <a:pt x="1758645" y="1512328"/>
                  </a:lnTo>
                  <a:lnTo>
                    <a:pt x="1742757" y="1558010"/>
                  </a:lnTo>
                  <a:lnTo>
                    <a:pt x="1739303" y="1607934"/>
                  </a:lnTo>
                  <a:lnTo>
                    <a:pt x="1749145" y="1656994"/>
                  </a:lnTo>
                  <a:lnTo>
                    <a:pt x="1770773" y="1700250"/>
                  </a:lnTo>
                  <a:lnTo>
                    <a:pt x="1802320" y="1736051"/>
                  </a:lnTo>
                  <a:lnTo>
                    <a:pt x="1841868" y="1762734"/>
                  </a:lnTo>
                  <a:lnTo>
                    <a:pt x="1887550" y="1778635"/>
                  </a:lnTo>
                  <a:lnTo>
                    <a:pt x="1937473" y="1782089"/>
                  </a:lnTo>
                  <a:lnTo>
                    <a:pt x="1986534" y="1772246"/>
                  </a:lnTo>
                  <a:lnTo>
                    <a:pt x="2029790" y="1750606"/>
                  </a:lnTo>
                  <a:lnTo>
                    <a:pt x="2065591" y="1719072"/>
                  </a:lnTo>
                  <a:lnTo>
                    <a:pt x="2092274" y="1679511"/>
                  </a:lnTo>
                  <a:lnTo>
                    <a:pt x="2108174" y="1633829"/>
                  </a:lnTo>
                  <a:lnTo>
                    <a:pt x="2111629" y="1583905"/>
                  </a:lnTo>
                  <a:close/>
                </a:path>
                <a:path w="4302759" h="1824355" extrusionOk="0">
                  <a:moveTo>
                    <a:pt x="4302341" y="997534"/>
                  </a:moveTo>
                  <a:lnTo>
                    <a:pt x="4292485" y="948474"/>
                  </a:lnTo>
                  <a:lnTo>
                    <a:pt x="4270857" y="905217"/>
                  </a:lnTo>
                  <a:lnTo>
                    <a:pt x="4239311" y="869416"/>
                  </a:lnTo>
                  <a:lnTo>
                    <a:pt x="4199750" y="842746"/>
                  </a:lnTo>
                  <a:lnTo>
                    <a:pt x="4154068" y="826846"/>
                  </a:lnTo>
                  <a:lnTo>
                    <a:pt x="4104157" y="823391"/>
                  </a:lnTo>
                  <a:lnTo>
                    <a:pt x="4055084" y="833234"/>
                  </a:lnTo>
                  <a:lnTo>
                    <a:pt x="4011828" y="854862"/>
                  </a:lnTo>
                  <a:lnTo>
                    <a:pt x="3976027" y="886409"/>
                  </a:lnTo>
                  <a:lnTo>
                    <a:pt x="3949357" y="925957"/>
                  </a:lnTo>
                  <a:lnTo>
                    <a:pt x="3933456" y="971638"/>
                  </a:lnTo>
                  <a:lnTo>
                    <a:pt x="3930002" y="1021562"/>
                  </a:lnTo>
                  <a:lnTo>
                    <a:pt x="3939844" y="1070622"/>
                  </a:lnTo>
                  <a:lnTo>
                    <a:pt x="3961473" y="1113878"/>
                  </a:lnTo>
                  <a:lnTo>
                    <a:pt x="3993019" y="1149680"/>
                  </a:lnTo>
                  <a:lnTo>
                    <a:pt x="4032567" y="1176362"/>
                  </a:lnTo>
                  <a:lnTo>
                    <a:pt x="4078249" y="1192263"/>
                  </a:lnTo>
                  <a:lnTo>
                    <a:pt x="4128173" y="1195717"/>
                  </a:lnTo>
                  <a:lnTo>
                    <a:pt x="4177233" y="1185875"/>
                  </a:lnTo>
                  <a:lnTo>
                    <a:pt x="4220502" y="1164234"/>
                  </a:lnTo>
                  <a:lnTo>
                    <a:pt x="4256303" y="1132700"/>
                  </a:lnTo>
                  <a:lnTo>
                    <a:pt x="4282973" y="1093139"/>
                  </a:lnTo>
                  <a:lnTo>
                    <a:pt x="4298874" y="1047457"/>
                  </a:lnTo>
                  <a:lnTo>
                    <a:pt x="4302341" y="997534"/>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006" name="Google Shape;1006;p31"/>
          <p:cNvSpPr txBox="1"/>
          <p:nvPr/>
        </p:nvSpPr>
        <p:spPr>
          <a:xfrm>
            <a:off x="2880981" y="3988540"/>
            <a:ext cx="13599038" cy="1027830"/>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uk-UA" sz="6600" b="1" i="0" u="none" strike="noStrike" cap="none">
                <a:solidFill>
                  <a:srgbClr val="FFDE17"/>
                </a:solidFill>
                <a:latin typeface="Arial"/>
                <a:ea typeface="Arial"/>
                <a:cs typeface="Arial"/>
                <a:sym typeface="Arial"/>
              </a:rPr>
              <a:t>Порядок відшкодування збитків</a:t>
            </a:r>
            <a:endParaRPr sz="6600" b="1" i="0" u="none" strike="noStrike" cap="none">
              <a:solidFill>
                <a:srgbClr val="FFDE17"/>
              </a:solidFill>
              <a:latin typeface="Roboto"/>
              <a:ea typeface="Roboto"/>
              <a:cs typeface="Roboto"/>
              <a:sym typeface="Roboto"/>
            </a:endParaRPr>
          </a:p>
        </p:txBody>
      </p:sp>
      <p:sp>
        <p:nvSpPr>
          <p:cNvPr id="1007" name="Google Shape;1007;p31"/>
          <p:cNvSpPr txBox="1"/>
          <p:nvPr/>
        </p:nvSpPr>
        <p:spPr>
          <a:xfrm>
            <a:off x="2934094" y="4818869"/>
            <a:ext cx="13248659" cy="4794882"/>
          </a:xfrm>
          <a:prstGeom prst="rect">
            <a:avLst/>
          </a:prstGeom>
          <a:noFill/>
          <a:ln>
            <a:noFill/>
          </a:ln>
        </p:spPr>
        <p:txBody>
          <a:bodyPr spcFirstLastPara="1" wrap="square" lIns="0" tIns="725150" rIns="0" bIns="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uk-UA" sz="2400" b="0" i="0" u="none" strike="noStrike" cap="none">
                <a:solidFill>
                  <a:schemeClr val="lt1"/>
                </a:solidFill>
                <a:latin typeface="Roboto"/>
                <a:ea typeface="Roboto"/>
                <a:cs typeface="Roboto"/>
                <a:sym typeface="Roboto"/>
              </a:rPr>
              <a:t>1. Постанова Кабінету Міністрів України від 20 березня 2022 року № 326 Про затвердження Порядку визначення шкоди та збитків, завданих Україні внаслідок збройної агресії Російської Федерації.</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uk-UA" sz="2400" b="0" i="0" u="none" strike="noStrike" cap="none">
                <a:solidFill>
                  <a:schemeClr val="lt1"/>
                </a:solidFill>
                <a:latin typeface="Roboto"/>
                <a:ea typeface="Roboto"/>
                <a:cs typeface="Roboto"/>
                <a:sym typeface="Roboto"/>
              </a:rPr>
              <a:t>2. Наказ Міністерства аграрної політики та продовольства України від 18 травня 2022 року № 295 Про затвердження Методики визначення шкоди та збитків, завданих земельному фонду України внаслідок збройної агресії Російської Федерації.</a:t>
            </a:r>
            <a:endParaRPr sz="24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r>
              <a:rPr lang="uk-UA" sz="2400" b="0" i="0" u="none" strike="noStrike" cap="none">
                <a:solidFill>
                  <a:schemeClr val="lt1"/>
                </a:solidFill>
                <a:latin typeface="Roboto"/>
                <a:ea typeface="Roboto"/>
                <a:cs typeface="Roboto"/>
                <a:sym typeface="Roboto"/>
              </a:rPr>
              <a:t>3. Наказ Міністерства захисту довкілля та природних ресурсів України 04 квітня 2022 року № 167 Про затвердження Методики визначення розміру шкоди завданої землі, ґрунтам внаслідок надзвичайних ситуацій та/або збройної агресії та бойових дій під час дії воєнного стану</a:t>
            </a:r>
            <a:endParaRPr sz="24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32"/>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13" name="Google Shape;1013;p32"/>
          <p:cNvSpPr/>
          <p:nvPr/>
        </p:nvSpPr>
        <p:spPr>
          <a:xfrm>
            <a:off x="16966167" y="1629963"/>
            <a:ext cx="2921000" cy="2908300"/>
          </a:xfrm>
          <a:custGeom>
            <a:avLst/>
            <a:gdLst/>
            <a:ahLst/>
            <a:cxnLst/>
            <a:rect l="l" t="t" r="r" b="b"/>
            <a:pathLst>
              <a:path w="2921000" h="2908300" extrusionOk="0">
                <a:moveTo>
                  <a:pt x="2177872" y="1448092"/>
                </a:moveTo>
                <a:lnTo>
                  <a:pt x="2176348" y="1400975"/>
                </a:lnTo>
                <a:lnTo>
                  <a:pt x="2171789" y="1354493"/>
                </a:lnTo>
                <a:lnTo>
                  <a:pt x="2164397" y="1309243"/>
                </a:lnTo>
                <a:lnTo>
                  <a:pt x="2154161" y="1264831"/>
                </a:lnTo>
                <a:lnTo>
                  <a:pt x="2141220" y="1221498"/>
                </a:lnTo>
                <a:lnTo>
                  <a:pt x="2125662" y="1179360"/>
                </a:lnTo>
                <a:lnTo>
                  <a:pt x="2107590" y="1138491"/>
                </a:lnTo>
                <a:lnTo>
                  <a:pt x="2087105" y="1098994"/>
                </a:lnTo>
                <a:lnTo>
                  <a:pt x="2064270" y="1060983"/>
                </a:lnTo>
                <a:lnTo>
                  <a:pt x="2039213" y="1024534"/>
                </a:lnTo>
                <a:lnTo>
                  <a:pt x="2012022" y="989736"/>
                </a:lnTo>
                <a:lnTo>
                  <a:pt x="1982787" y="956703"/>
                </a:lnTo>
                <a:lnTo>
                  <a:pt x="1951596" y="925525"/>
                </a:lnTo>
                <a:lnTo>
                  <a:pt x="1918563" y="896289"/>
                </a:lnTo>
                <a:lnTo>
                  <a:pt x="1883765" y="869086"/>
                </a:lnTo>
                <a:lnTo>
                  <a:pt x="1847316" y="844029"/>
                </a:lnTo>
                <a:lnTo>
                  <a:pt x="1840801" y="840130"/>
                </a:lnTo>
                <a:lnTo>
                  <a:pt x="1840801" y="1448092"/>
                </a:lnTo>
                <a:lnTo>
                  <a:pt x="1837829" y="1495755"/>
                </a:lnTo>
                <a:lnTo>
                  <a:pt x="1829155" y="1541678"/>
                </a:lnTo>
                <a:lnTo>
                  <a:pt x="1815147" y="1585506"/>
                </a:lnTo>
                <a:lnTo>
                  <a:pt x="1796148" y="1626844"/>
                </a:lnTo>
                <a:lnTo>
                  <a:pt x="1772526" y="1665376"/>
                </a:lnTo>
                <a:lnTo>
                  <a:pt x="1744637" y="1700707"/>
                </a:lnTo>
                <a:lnTo>
                  <a:pt x="1712849" y="1732495"/>
                </a:lnTo>
                <a:lnTo>
                  <a:pt x="1677504" y="1760385"/>
                </a:lnTo>
                <a:lnTo>
                  <a:pt x="1638973" y="1784007"/>
                </a:lnTo>
                <a:lnTo>
                  <a:pt x="1597621" y="1803006"/>
                </a:lnTo>
                <a:lnTo>
                  <a:pt x="1553806" y="1817014"/>
                </a:lnTo>
                <a:lnTo>
                  <a:pt x="1507871" y="1825688"/>
                </a:lnTo>
                <a:lnTo>
                  <a:pt x="1460195" y="1828660"/>
                </a:lnTo>
                <a:lnTo>
                  <a:pt x="1412519" y="1825688"/>
                </a:lnTo>
                <a:lnTo>
                  <a:pt x="1366596" y="1817014"/>
                </a:lnTo>
                <a:lnTo>
                  <a:pt x="1322781" y="1803006"/>
                </a:lnTo>
                <a:lnTo>
                  <a:pt x="1281442" y="1784007"/>
                </a:lnTo>
                <a:lnTo>
                  <a:pt x="1242910" y="1760385"/>
                </a:lnTo>
                <a:lnTo>
                  <a:pt x="1207579" y="1732495"/>
                </a:lnTo>
                <a:lnTo>
                  <a:pt x="1175791" y="1700707"/>
                </a:lnTo>
                <a:lnTo>
                  <a:pt x="1147902" y="1665376"/>
                </a:lnTo>
                <a:lnTo>
                  <a:pt x="1124280" y="1626844"/>
                </a:lnTo>
                <a:lnTo>
                  <a:pt x="1105281" y="1585506"/>
                </a:lnTo>
                <a:lnTo>
                  <a:pt x="1091260" y="1541678"/>
                </a:lnTo>
                <a:lnTo>
                  <a:pt x="1082598" y="1495755"/>
                </a:lnTo>
                <a:lnTo>
                  <a:pt x="1079627" y="1448092"/>
                </a:lnTo>
                <a:lnTo>
                  <a:pt x="1082598" y="1400416"/>
                </a:lnTo>
                <a:lnTo>
                  <a:pt x="1091260" y="1354493"/>
                </a:lnTo>
                <a:lnTo>
                  <a:pt x="1105281" y="1310678"/>
                </a:lnTo>
                <a:lnTo>
                  <a:pt x="1124280" y="1269326"/>
                </a:lnTo>
                <a:lnTo>
                  <a:pt x="1147902" y="1230807"/>
                </a:lnTo>
                <a:lnTo>
                  <a:pt x="1175791" y="1195463"/>
                </a:lnTo>
                <a:lnTo>
                  <a:pt x="1207579" y="1163675"/>
                </a:lnTo>
                <a:lnTo>
                  <a:pt x="1242910" y="1135799"/>
                </a:lnTo>
                <a:lnTo>
                  <a:pt x="1281442" y="1112177"/>
                </a:lnTo>
                <a:lnTo>
                  <a:pt x="1322781" y="1093177"/>
                </a:lnTo>
                <a:lnTo>
                  <a:pt x="1366596" y="1079157"/>
                </a:lnTo>
                <a:lnTo>
                  <a:pt x="1412519" y="1070483"/>
                </a:lnTo>
                <a:lnTo>
                  <a:pt x="1460195" y="1067511"/>
                </a:lnTo>
                <a:lnTo>
                  <a:pt x="1507871" y="1070483"/>
                </a:lnTo>
                <a:lnTo>
                  <a:pt x="1553806" y="1079157"/>
                </a:lnTo>
                <a:lnTo>
                  <a:pt x="1597621" y="1093177"/>
                </a:lnTo>
                <a:lnTo>
                  <a:pt x="1638973" y="1112177"/>
                </a:lnTo>
                <a:lnTo>
                  <a:pt x="1677504" y="1135799"/>
                </a:lnTo>
                <a:lnTo>
                  <a:pt x="1712849" y="1163675"/>
                </a:lnTo>
                <a:lnTo>
                  <a:pt x="1744637" y="1195463"/>
                </a:lnTo>
                <a:lnTo>
                  <a:pt x="1772526" y="1230807"/>
                </a:lnTo>
                <a:lnTo>
                  <a:pt x="1796148" y="1269326"/>
                </a:lnTo>
                <a:lnTo>
                  <a:pt x="1815147" y="1310678"/>
                </a:lnTo>
                <a:lnTo>
                  <a:pt x="1829155" y="1354493"/>
                </a:lnTo>
                <a:lnTo>
                  <a:pt x="1837829" y="1400416"/>
                </a:lnTo>
                <a:lnTo>
                  <a:pt x="1840801" y="1448092"/>
                </a:lnTo>
                <a:lnTo>
                  <a:pt x="1840801" y="840130"/>
                </a:lnTo>
                <a:lnTo>
                  <a:pt x="1769808" y="800709"/>
                </a:lnTo>
                <a:lnTo>
                  <a:pt x="1728939" y="782650"/>
                </a:lnTo>
                <a:lnTo>
                  <a:pt x="1686788" y="767092"/>
                </a:lnTo>
                <a:lnTo>
                  <a:pt x="1643456" y="754151"/>
                </a:lnTo>
                <a:lnTo>
                  <a:pt x="1599044" y="743927"/>
                </a:lnTo>
                <a:lnTo>
                  <a:pt x="1553629" y="736498"/>
                </a:lnTo>
                <a:lnTo>
                  <a:pt x="1507312" y="731977"/>
                </a:lnTo>
                <a:lnTo>
                  <a:pt x="1460195" y="730440"/>
                </a:lnTo>
                <a:lnTo>
                  <a:pt x="1413078" y="731977"/>
                </a:lnTo>
                <a:lnTo>
                  <a:pt x="1366774" y="736498"/>
                </a:lnTo>
                <a:lnTo>
                  <a:pt x="1321358" y="743927"/>
                </a:lnTo>
                <a:lnTo>
                  <a:pt x="1276934" y="754151"/>
                </a:lnTo>
                <a:lnTo>
                  <a:pt x="1233601" y="767092"/>
                </a:lnTo>
                <a:lnTo>
                  <a:pt x="1191463" y="782650"/>
                </a:lnTo>
                <a:lnTo>
                  <a:pt x="1150594" y="800709"/>
                </a:lnTo>
                <a:lnTo>
                  <a:pt x="1111110" y="821207"/>
                </a:lnTo>
                <a:lnTo>
                  <a:pt x="1073086" y="844029"/>
                </a:lnTo>
                <a:lnTo>
                  <a:pt x="1036637" y="869086"/>
                </a:lnTo>
                <a:lnTo>
                  <a:pt x="1001852" y="896289"/>
                </a:lnTo>
                <a:lnTo>
                  <a:pt x="968806" y="925525"/>
                </a:lnTo>
                <a:lnTo>
                  <a:pt x="937628" y="956703"/>
                </a:lnTo>
                <a:lnTo>
                  <a:pt x="908392" y="989736"/>
                </a:lnTo>
                <a:lnTo>
                  <a:pt x="881202" y="1024534"/>
                </a:lnTo>
                <a:lnTo>
                  <a:pt x="856145" y="1060983"/>
                </a:lnTo>
                <a:lnTo>
                  <a:pt x="833323" y="1098994"/>
                </a:lnTo>
                <a:lnTo>
                  <a:pt x="812825" y="1138491"/>
                </a:lnTo>
                <a:lnTo>
                  <a:pt x="794753" y="1179360"/>
                </a:lnTo>
                <a:lnTo>
                  <a:pt x="779195" y="1221498"/>
                </a:lnTo>
                <a:lnTo>
                  <a:pt x="766267" y="1264831"/>
                </a:lnTo>
                <a:lnTo>
                  <a:pt x="756031" y="1309243"/>
                </a:lnTo>
                <a:lnTo>
                  <a:pt x="748614" y="1354658"/>
                </a:lnTo>
                <a:lnTo>
                  <a:pt x="744080" y="1400975"/>
                </a:lnTo>
                <a:lnTo>
                  <a:pt x="742556" y="1448092"/>
                </a:lnTo>
                <a:lnTo>
                  <a:pt x="744080" y="1495209"/>
                </a:lnTo>
                <a:lnTo>
                  <a:pt x="748639" y="1541678"/>
                </a:lnTo>
                <a:lnTo>
                  <a:pt x="756031" y="1586928"/>
                </a:lnTo>
                <a:lnTo>
                  <a:pt x="766267" y="1631353"/>
                </a:lnTo>
                <a:lnTo>
                  <a:pt x="779195" y="1674672"/>
                </a:lnTo>
                <a:lnTo>
                  <a:pt x="794753" y="1716824"/>
                </a:lnTo>
                <a:lnTo>
                  <a:pt x="812825" y="1757692"/>
                </a:lnTo>
                <a:lnTo>
                  <a:pt x="833323" y="1797177"/>
                </a:lnTo>
                <a:lnTo>
                  <a:pt x="856145" y="1835200"/>
                </a:lnTo>
                <a:lnTo>
                  <a:pt x="881202" y="1871649"/>
                </a:lnTo>
                <a:lnTo>
                  <a:pt x="908392" y="1906435"/>
                </a:lnTo>
                <a:lnTo>
                  <a:pt x="937628" y="1939480"/>
                </a:lnTo>
                <a:lnTo>
                  <a:pt x="968806" y="1970659"/>
                </a:lnTo>
                <a:lnTo>
                  <a:pt x="1001852" y="1999894"/>
                </a:lnTo>
                <a:lnTo>
                  <a:pt x="1036637" y="2027085"/>
                </a:lnTo>
                <a:lnTo>
                  <a:pt x="1073086" y="2052142"/>
                </a:lnTo>
                <a:lnTo>
                  <a:pt x="1111110" y="2074964"/>
                </a:lnTo>
                <a:lnTo>
                  <a:pt x="1150594" y="2095461"/>
                </a:lnTo>
                <a:lnTo>
                  <a:pt x="1191463" y="2113534"/>
                </a:lnTo>
                <a:lnTo>
                  <a:pt x="1233601" y="2129091"/>
                </a:lnTo>
                <a:lnTo>
                  <a:pt x="1276934" y="2142020"/>
                </a:lnTo>
                <a:lnTo>
                  <a:pt x="1321358" y="2152256"/>
                </a:lnTo>
                <a:lnTo>
                  <a:pt x="1366774" y="2159673"/>
                </a:lnTo>
                <a:lnTo>
                  <a:pt x="1413078" y="2164207"/>
                </a:lnTo>
                <a:lnTo>
                  <a:pt x="1460195" y="2165731"/>
                </a:lnTo>
                <a:lnTo>
                  <a:pt x="1507312" y="2164207"/>
                </a:lnTo>
                <a:lnTo>
                  <a:pt x="1553629" y="2159673"/>
                </a:lnTo>
                <a:lnTo>
                  <a:pt x="1599044" y="2152256"/>
                </a:lnTo>
                <a:lnTo>
                  <a:pt x="1643456" y="2142020"/>
                </a:lnTo>
                <a:lnTo>
                  <a:pt x="1686788" y="2129091"/>
                </a:lnTo>
                <a:lnTo>
                  <a:pt x="1728939" y="2113534"/>
                </a:lnTo>
                <a:lnTo>
                  <a:pt x="1769808" y="2095461"/>
                </a:lnTo>
                <a:lnTo>
                  <a:pt x="1809292" y="2074964"/>
                </a:lnTo>
                <a:lnTo>
                  <a:pt x="1847316" y="2052142"/>
                </a:lnTo>
                <a:lnTo>
                  <a:pt x="1883765" y="2027085"/>
                </a:lnTo>
                <a:lnTo>
                  <a:pt x="1918563" y="1999894"/>
                </a:lnTo>
                <a:lnTo>
                  <a:pt x="1951596" y="1970659"/>
                </a:lnTo>
                <a:lnTo>
                  <a:pt x="1982787" y="1939480"/>
                </a:lnTo>
                <a:lnTo>
                  <a:pt x="2012022" y="1906435"/>
                </a:lnTo>
                <a:lnTo>
                  <a:pt x="2039213" y="1871649"/>
                </a:lnTo>
                <a:lnTo>
                  <a:pt x="2064270" y="1835200"/>
                </a:lnTo>
                <a:lnTo>
                  <a:pt x="2068195" y="1828660"/>
                </a:lnTo>
                <a:lnTo>
                  <a:pt x="2087105" y="1797177"/>
                </a:lnTo>
                <a:lnTo>
                  <a:pt x="2107590" y="1757692"/>
                </a:lnTo>
                <a:lnTo>
                  <a:pt x="2125662" y="1716824"/>
                </a:lnTo>
                <a:lnTo>
                  <a:pt x="2141220" y="1674672"/>
                </a:lnTo>
                <a:lnTo>
                  <a:pt x="2154161" y="1631353"/>
                </a:lnTo>
                <a:lnTo>
                  <a:pt x="2164397" y="1586928"/>
                </a:lnTo>
                <a:lnTo>
                  <a:pt x="2171814" y="1541513"/>
                </a:lnTo>
                <a:lnTo>
                  <a:pt x="2176348" y="1495209"/>
                </a:lnTo>
                <a:lnTo>
                  <a:pt x="2177872" y="1448092"/>
                </a:lnTo>
                <a:close/>
              </a:path>
              <a:path w="2921000" h="2908300" extrusionOk="0">
                <a:moveTo>
                  <a:pt x="2920415" y="1460500"/>
                </a:moveTo>
                <a:lnTo>
                  <a:pt x="2919628" y="1409700"/>
                </a:lnTo>
                <a:lnTo>
                  <a:pt x="2917304" y="1358900"/>
                </a:lnTo>
                <a:lnTo>
                  <a:pt x="2913443" y="1308100"/>
                </a:lnTo>
                <a:lnTo>
                  <a:pt x="2908096" y="1270000"/>
                </a:lnTo>
                <a:lnTo>
                  <a:pt x="2901264" y="1219200"/>
                </a:lnTo>
                <a:lnTo>
                  <a:pt x="2892983" y="1168400"/>
                </a:lnTo>
                <a:lnTo>
                  <a:pt x="2883281" y="1130300"/>
                </a:lnTo>
                <a:lnTo>
                  <a:pt x="2872181" y="1079500"/>
                </a:lnTo>
                <a:lnTo>
                  <a:pt x="2859684" y="1041400"/>
                </a:lnTo>
                <a:lnTo>
                  <a:pt x="2845854" y="990600"/>
                </a:lnTo>
                <a:lnTo>
                  <a:pt x="2830677" y="952500"/>
                </a:lnTo>
                <a:lnTo>
                  <a:pt x="2814205" y="901700"/>
                </a:lnTo>
                <a:lnTo>
                  <a:pt x="2796451" y="863600"/>
                </a:lnTo>
                <a:lnTo>
                  <a:pt x="2777426" y="825500"/>
                </a:lnTo>
                <a:lnTo>
                  <a:pt x="2757182" y="787400"/>
                </a:lnTo>
                <a:lnTo>
                  <a:pt x="2735732" y="749300"/>
                </a:lnTo>
                <a:lnTo>
                  <a:pt x="2713088" y="711200"/>
                </a:lnTo>
                <a:lnTo>
                  <a:pt x="2689288" y="673100"/>
                </a:lnTo>
                <a:lnTo>
                  <a:pt x="2664358" y="635000"/>
                </a:lnTo>
                <a:lnTo>
                  <a:pt x="2638310" y="596900"/>
                </a:lnTo>
                <a:lnTo>
                  <a:pt x="2611170" y="558800"/>
                </a:lnTo>
                <a:lnTo>
                  <a:pt x="2583345" y="521208"/>
                </a:lnTo>
                <a:lnTo>
                  <a:pt x="2583345" y="1460500"/>
                </a:lnTo>
                <a:lnTo>
                  <a:pt x="2582303" y="1498600"/>
                </a:lnTo>
                <a:lnTo>
                  <a:pt x="2579217" y="1549400"/>
                </a:lnTo>
                <a:lnTo>
                  <a:pt x="2574112" y="1600200"/>
                </a:lnTo>
                <a:lnTo>
                  <a:pt x="2567051" y="1651000"/>
                </a:lnTo>
                <a:lnTo>
                  <a:pt x="2558059" y="1689100"/>
                </a:lnTo>
                <a:lnTo>
                  <a:pt x="2547188" y="1739900"/>
                </a:lnTo>
                <a:lnTo>
                  <a:pt x="2534488" y="1778000"/>
                </a:lnTo>
                <a:lnTo>
                  <a:pt x="2519972" y="1828800"/>
                </a:lnTo>
                <a:lnTo>
                  <a:pt x="2503716" y="1866900"/>
                </a:lnTo>
                <a:lnTo>
                  <a:pt x="2485745" y="1917700"/>
                </a:lnTo>
                <a:lnTo>
                  <a:pt x="2466111" y="1955800"/>
                </a:lnTo>
                <a:lnTo>
                  <a:pt x="2444839" y="1993900"/>
                </a:lnTo>
                <a:lnTo>
                  <a:pt x="2421991" y="2032000"/>
                </a:lnTo>
                <a:lnTo>
                  <a:pt x="2397595" y="2070100"/>
                </a:lnTo>
                <a:lnTo>
                  <a:pt x="2371712" y="2108200"/>
                </a:lnTo>
                <a:lnTo>
                  <a:pt x="2344369" y="2146300"/>
                </a:lnTo>
                <a:lnTo>
                  <a:pt x="2315603" y="2184400"/>
                </a:lnTo>
                <a:lnTo>
                  <a:pt x="2285466" y="2209800"/>
                </a:lnTo>
                <a:lnTo>
                  <a:pt x="2254008" y="2247900"/>
                </a:lnTo>
                <a:lnTo>
                  <a:pt x="2221255" y="2286000"/>
                </a:lnTo>
                <a:lnTo>
                  <a:pt x="2187270" y="2311400"/>
                </a:lnTo>
                <a:lnTo>
                  <a:pt x="2152078" y="2336800"/>
                </a:lnTo>
                <a:lnTo>
                  <a:pt x="2115718" y="2362200"/>
                </a:lnTo>
                <a:lnTo>
                  <a:pt x="2078253" y="2387600"/>
                </a:lnTo>
                <a:lnTo>
                  <a:pt x="2039708" y="2413000"/>
                </a:lnTo>
                <a:lnTo>
                  <a:pt x="2000135" y="2438400"/>
                </a:lnTo>
                <a:lnTo>
                  <a:pt x="1959571" y="2463800"/>
                </a:lnTo>
                <a:lnTo>
                  <a:pt x="1918055" y="2476500"/>
                </a:lnTo>
                <a:lnTo>
                  <a:pt x="1875637" y="2501900"/>
                </a:lnTo>
                <a:lnTo>
                  <a:pt x="1832356" y="2514600"/>
                </a:lnTo>
                <a:lnTo>
                  <a:pt x="1651469" y="2565400"/>
                </a:lnTo>
                <a:lnTo>
                  <a:pt x="1604518" y="2565400"/>
                </a:lnTo>
                <a:lnTo>
                  <a:pt x="1556969" y="2578100"/>
                </a:lnTo>
                <a:lnTo>
                  <a:pt x="1363433" y="2578100"/>
                </a:lnTo>
                <a:lnTo>
                  <a:pt x="1315872" y="2565400"/>
                </a:lnTo>
                <a:lnTo>
                  <a:pt x="1268920" y="2565400"/>
                </a:lnTo>
                <a:lnTo>
                  <a:pt x="1088034" y="2514600"/>
                </a:lnTo>
                <a:lnTo>
                  <a:pt x="1044765" y="2501900"/>
                </a:lnTo>
                <a:lnTo>
                  <a:pt x="1002347" y="2476500"/>
                </a:lnTo>
                <a:lnTo>
                  <a:pt x="960831" y="2463800"/>
                </a:lnTo>
                <a:lnTo>
                  <a:pt x="920267" y="2438400"/>
                </a:lnTo>
                <a:lnTo>
                  <a:pt x="880694" y="2413000"/>
                </a:lnTo>
                <a:lnTo>
                  <a:pt x="842149" y="2387600"/>
                </a:lnTo>
                <a:lnTo>
                  <a:pt x="804684" y="2362200"/>
                </a:lnTo>
                <a:lnTo>
                  <a:pt x="768324" y="2336800"/>
                </a:lnTo>
                <a:lnTo>
                  <a:pt x="733132" y="2311400"/>
                </a:lnTo>
                <a:lnTo>
                  <a:pt x="699147" y="2286000"/>
                </a:lnTo>
                <a:lnTo>
                  <a:pt x="666394" y="2247900"/>
                </a:lnTo>
                <a:lnTo>
                  <a:pt x="634936" y="2209800"/>
                </a:lnTo>
                <a:lnTo>
                  <a:pt x="604799" y="2184400"/>
                </a:lnTo>
                <a:lnTo>
                  <a:pt x="576046" y="2146300"/>
                </a:lnTo>
                <a:lnTo>
                  <a:pt x="548703" y="2108200"/>
                </a:lnTo>
                <a:lnTo>
                  <a:pt x="522808" y="2070100"/>
                </a:lnTo>
                <a:lnTo>
                  <a:pt x="498424" y="2032000"/>
                </a:lnTo>
                <a:lnTo>
                  <a:pt x="475564" y="1993900"/>
                </a:lnTo>
                <a:lnTo>
                  <a:pt x="454304" y="1955800"/>
                </a:lnTo>
                <a:lnTo>
                  <a:pt x="434670" y="1917700"/>
                </a:lnTo>
                <a:lnTo>
                  <a:pt x="416699" y="1866900"/>
                </a:lnTo>
                <a:lnTo>
                  <a:pt x="400431" y="1828800"/>
                </a:lnTo>
                <a:lnTo>
                  <a:pt x="385927" y="1778000"/>
                </a:lnTo>
                <a:lnTo>
                  <a:pt x="373227" y="1739900"/>
                </a:lnTo>
                <a:lnTo>
                  <a:pt x="362356" y="1689100"/>
                </a:lnTo>
                <a:lnTo>
                  <a:pt x="353364" y="1651000"/>
                </a:lnTo>
                <a:lnTo>
                  <a:pt x="346303" y="1600200"/>
                </a:lnTo>
                <a:lnTo>
                  <a:pt x="341198" y="1549400"/>
                </a:lnTo>
                <a:lnTo>
                  <a:pt x="338112" y="1498600"/>
                </a:lnTo>
                <a:lnTo>
                  <a:pt x="337070" y="1460500"/>
                </a:lnTo>
                <a:lnTo>
                  <a:pt x="338112" y="1409700"/>
                </a:lnTo>
                <a:lnTo>
                  <a:pt x="341198" y="1358900"/>
                </a:lnTo>
                <a:lnTo>
                  <a:pt x="346303" y="1308100"/>
                </a:lnTo>
                <a:lnTo>
                  <a:pt x="353364" y="1257300"/>
                </a:lnTo>
                <a:lnTo>
                  <a:pt x="362356" y="1219200"/>
                </a:lnTo>
                <a:lnTo>
                  <a:pt x="373227" y="1168400"/>
                </a:lnTo>
                <a:lnTo>
                  <a:pt x="385927" y="1130300"/>
                </a:lnTo>
                <a:lnTo>
                  <a:pt x="400431" y="1079500"/>
                </a:lnTo>
                <a:lnTo>
                  <a:pt x="416699" y="1041400"/>
                </a:lnTo>
                <a:lnTo>
                  <a:pt x="434670" y="990600"/>
                </a:lnTo>
                <a:lnTo>
                  <a:pt x="454304" y="952500"/>
                </a:lnTo>
                <a:lnTo>
                  <a:pt x="475564" y="914400"/>
                </a:lnTo>
                <a:lnTo>
                  <a:pt x="498424" y="876300"/>
                </a:lnTo>
                <a:lnTo>
                  <a:pt x="522808" y="838200"/>
                </a:lnTo>
                <a:lnTo>
                  <a:pt x="548703" y="800100"/>
                </a:lnTo>
                <a:lnTo>
                  <a:pt x="576046" y="762000"/>
                </a:lnTo>
                <a:lnTo>
                  <a:pt x="604799" y="723900"/>
                </a:lnTo>
                <a:lnTo>
                  <a:pt x="634936" y="698500"/>
                </a:lnTo>
                <a:lnTo>
                  <a:pt x="666394" y="660400"/>
                </a:lnTo>
                <a:lnTo>
                  <a:pt x="699147" y="635000"/>
                </a:lnTo>
                <a:lnTo>
                  <a:pt x="733132" y="596900"/>
                </a:lnTo>
                <a:lnTo>
                  <a:pt x="768324" y="571500"/>
                </a:lnTo>
                <a:lnTo>
                  <a:pt x="804684" y="546100"/>
                </a:lnTo>
                <a:lnTo>
                  <a:pt x="842149" y="520700"/>
                </a:lnTo>
                <a:lnTo>
                  <a:pt x="880694" y="495300"/>
                </a:lnTo>
                <a:lnTo>
                  <a:pt x="920267" y="469900"/>
                </a:lnTo>
                <a:lnTo>
                  <a:pt x="960831" y="444500"/>
                </a:lnTo>
                <a:lnTo>
                  <a:pt x="1002347" y="431800"/>
                </a:lnTo>
                <a:lnTo>
                  <a:pt x="1044765" y="406400"/>
                </a:lnTo>
                <a:lnTo>
                  <a:pt x="1222616" y="355600"/>
                </a:lnTo>
                <a:lnTo>
                  <a:pt x="1268920" y="342900"/>
                </a:lnTo>
                <a:lnTo>
                  <a:pt x="1315872" y="342900"/>
                </a:lnTo>
                <a:lnTo>
                  <a:pt x="1363433" y="330200"/>
                </a:lnTo>
                <a:lnTo>
                  <a:pt x="1556969" y="330200"/>
                </a:lnTo>
                <a:lnTo>
                  <a:pt x="1604518" y="342900"/>
                </a:lnTo>
                <a:lnTo>
                  <a:pt x="1651469" y="342900"/>
                </a:lnTo>
                <a:lnTo>
                  <a:pt x="1697774" y="355600"/>
                </a:lnTo>
                <a:lnTo>
                  <a:pt x="1875637" y="406400"/>
                </a:lnTo>
                <a:lnTo>
                  <a:pt x="1918055" y="431800"/>
                </a:lnTo>
                <a:lnTo>
                  <a:pt x="1959571" y="444500"/>
                </a:lnTo>
                <a:lnTo>
                  <a:pt x="2000135" y="469900"/>
                </a:lnTo>
                <a:lnTo>
                  <a:pt x="2039708" y="495300"/>
                </a:lnTo>
                <a:lnTo>
                  <a:pt x="2078253" y="520700"/>
                </a:lnTo>
                <a:lnTo>
                  <a:pt x="2115718" y="546100"/>
                </a:lnTo>
                <a:lnTo>
                  <a:pt x="2152078" y="571500"/>
                </a:lnTo>
                <a:lnTo>
                  <a:pt x="2187270" y="596900"/>
                </a:lnTo>
                <a:lnTo>
                  <a:pt x="2221255" y="635000"/>
                </a:lnTo>
                <a:lnTo>
                  <a:pt x="2254008" y="660400"/>
                </a:lnTo>
                <a:lnTo>
                  <a:pt x="2285466" y="698500"/>
                </a:lnTo>
                <a:lnTo>
                  <a:pt x="2315603" y="723900"/>
                </a:lnTo>
                <a:lnTo>
                  <a:pt x="2344369" y="762000"/>
                </a:lnTo>
                <a:lnTo>
                  <a:pt x="2371712" y="800100"/>
                </a:lnTo>
                <a:lnTo>
                  <a:pt x="2397595" y="838200"/>
                </a:lnTo>
                <a:lnTo>
                  <a:pt x="2421991" y="876300"/>
                </a:lnTo>
                <a:lnTo>
                  <a:pt x="2444839" y="914400"/>
                </a:lnTo>
                <a:lnTo>
                  <a:pt x="2466111" y="952500"/>
                </a:lnTo>
                <a:lnTo>
                  <a:pt x="2485745" y="990600"/>
                </a:lnTo>
                <a:lnTo>
                  <a:pt x="2503716" y="1041400"/>
                </a:lnTo>
                <a:lnTo>
                  <a:pt x="2519972" y="1079500"/>
                </a:lnTo>
                <a:lnTo>
                  <a:pt x="2534488" y="1130300"/>
                </a:lnTo>
                <a:lnTo>
                  <a:pt x="2547188" y="1168400"/>
                </a:lnTo>
                <a:lnTo>
                  <a:pt x="2558059" y="1219200"/>
                </a:lnTo>
                <a:lnTo>
                  <a:pt x="2567051" y="1257300"/>
                </a:lnTo>
                <a:lnTo>
                  <a:pt x="2574112" y="1308100"/>
                </a:lnTo>
                <a:lnTo>
                  <a:pt x="2579217" y="1358900"/>
                </a:lnTo>
                <a:lnTo>
                  <a:pt x="2582303" y="1409700"/>
                </a:lnTo>
                <a:lnTo>
                  <a:pt x="2583345" y="1460500"/>
                </a:lnTo>
                <a:lnTo>
                  <a:pt x="2583345" y="521208"/>
                </a:lnTo>
                <a:lnTo>
                  <a:pt x="2582976" y="520700"/>
                </a:lnTo>
                <a:lnTo>
                  <a:pt x="2553741" y="482600"/>
                </a:lnTo>
                <a:lnTo>
                  <a:pt x="2523490" y="457200"/>
                </a:lnTo>
                <a:lnTo>
                  <a:pt x="2492248" y="419100"/>
                </a:lnTo>
                <a:lnTo>
                  <a:pt x="2460040" y="393700"/>
                </a:lnTo>
                <a:lnTo>
                  <a:pt x="2426881" y="355600"/>
                </a:lnTo>
                <a:lnTo>
                  <a:pt x="2392819" y="330200"/>
                </a:lnTo>
                <a:lnTo>
                  <a:pt x="2357856" y="304800"/>
                </a:lnTo>
                <a:lnTo>
                  <a:pt x="2322030" y="279400"/>
                </a:lnTo>
                <a:lnTo>
                  <a:pt x="2285352" y="254000"/>
                </a:lnTo>
                <a:lnTo>
                  <a:pt x="2247849" y="228600"/>
                </a:lnTo>
                <a:lnTo>
                  <a:pt x="2209558" y="203200"/>
                </a:lnTo>
                <a:lnTo>
                  <a:pt x="2170493" y="177800"/>
                </a:lnTo>
                <a:lnTo>
                  <a:pt x="2130679" y="152400"/>
                </a:lnTo>
                <a:lnTo>
                  <a:pt x="2090153" y="139700"/>
                </a:lnTo>
                <a:lnTo>
                  <a:pt x="2048916" y="114300"/>
                </a:lnTo>
                <a:lnTo>
                  <a:pt x="1964436" y="88900"/>
                </a:lnTo>
                <a:lnTo>
                  <a:pt x="1921243" y="63500"/>
                </a:lnTo>
                <a:lnTo>
                  <a:pt x="1788160" y="25400"/>
                </a:lnTo>
                <a:lnTo>
                  <a:pt x="1742706" y="25400"/>
                </a:lnTo>
                <a:lnTo>
                  <a:pt x="1696745" y="12700"/>
                </a:lnTo>
                <a:lnTo>
                  <a:pt x="1650301" y="12700"/>
                </a:lnTo>
                <a:lnTo>
                  <a:pt x="1603400" y="0"/>
                </a:lnTo>
                <a:lnTo>
                  <a:pt x="1317002" y="0"/>
                </a:lnTo>
                <a:lnTo>
                  <a:pt x="1270101" y="12700"/>
                </a:lnTo>
                <a:lnTo>
                  <a:pt x="1223657" y="12700"/>
                </a:lnTo>
                <a:lnTo>
                  <a:pt x="1177696" y="25400"/>
                </a:lnTo>
                <a:lnTo>
                  <a:pt x="1132243" y="25400"/>
                </a:lnTo>
                <a:lnTo>
                  <a:pt x="999159" y="63500"/>
                </a:lnTo>
                <a:lnTo>
                  <a:pt x="955967" y="88900"/>
                </a:lnTo>
                <a:lnTo>
                  <a:pt x="871499" y="114300"/>
                </a:lnTo>
                <a:lnTo>
                  <a:pt x="830262" y="139700"/>
                </a:lnTo>
                <a:lnTo>
                  <a:pt x="789724" y="152400"/>
                </a:lnTo>
                <a:lnTo>
                  <a:pt x="749909" y="177800"/>
                </a:lnTo>
                <a:lnTo>
                  <a:pt x="710844" y="203200"/>
                </a:lnTo>
                <a:lnTo>
                  <a:pt x="672553" y="228600"/>
                </a:lnTo>
                <a:lnTo>
                  <a:pt x="635063" y="254000"/>
                </a:lnTo>
                <a:lnTo>
                  <a:pt x="598385" y="279400"/>
                </a:lnTo>
                <a:lnTo>
                  <a:pt x="562559" y="304800"/>
                </a:lnTo>
                <a:lnTo>
                  <a:pt x="527596" y="330200"/>
                </a:lnTo>
                <a:lnTo>
                  <a:pt x="493522" y="355600"/>
                </a:lnTo>
                <a:lnTo>
                  <a:pt x="460375" y="393700"/>
                </a:lnTo>
                <a:lnTo>
                  <a:pt x="428167" y="419100"/>
                </a:lnTo>
                <a:lnTo>
                  <a:pt x="396925" y="457200"/>
                </a:lnTo>
                <a:lnTo>
                  <a:pt x="366674" y="482600"/>
                </a:lnTo>
                <a:lnTo>
                  <a:pt x="337439" y="520700"/>
                </a:lnTo>
                <a:lnTo>
                  <a:pt x="309245" y="558800"/>
                </a:lnTo>
                <a:lnTo>
                  <a:pt x="282105" y="596900"/>
                </a:lnTo>
                <a:lnTo>
                  <a:pt x="256057" y="635000"/>
                </a:lnTo>
                <a:lnTo>
                  <a:pt x="231127" y="673100"/>
                </a:lnTo>
                <a:lnTo>
                  <a:pt x="207327" y="711200"/>
                </a:lnTo>
                <a:lnTo>
                  <a:pt x="184683" y="749300"/>
                </a:lnTo>
                <a:lnTo>
                  <a:pt x="163233" y="787400"/>
                </a:lnTo>
                <a:lnTo>
                  <a:pt x="142989" y="825500"/>
                </a:lnTo>
                <a:lnTo>
                  <a:pt x="123964" y="863600"/>
                </a:lnTo>
                <a:lnTo>
                  <a:pt x="106210" y="901700"/>
                </a:lnTo>
                <a:lnTo>
                  <a:pt x="89738" y="952500"/>
                </a:lnTo>
                <a:lnTo>
                  <a:pt x="74561" y="990600"/>
                </a:lnTo>
                <a:lnTo>
                  <a:pt x="60731" y="1041400"/>
                </a:lnTo>
                <a:lnTo>
                  <a:pt x="48234" y="1079500"/>
                </a:lnTo>
                <a:lnTo>
                  <a:pt x="37134" y="1130300"/>
                </a:lnTo>
                <a:lnTo>
                  <a:pt x="27432" y="1168400"/>
                </a:lnTo>
                <a:lnTo>
                  <a:pt x="19151" y="1219200"/>
                </a:lnTo>
                <a:lnTo>
                  <a:pt x="12319" y="1270000"/>
                </a:lnTo>
                <a:lnTo>
                  <a:pt x="6972" y="1308100"/>
                </a:lnTo>
                <a:lnTo>
                  <a:pt x="3111" y="1358900"/>
                </a:lnTo>
                <a:lnTo>
                  <a:pt x="787" y="1409700"/>
                </a:lnTo>
                <a:lnTo>
                  <a:pt x="0" y="1460500"/>
                </a:lnTo>
                <a:lnTo>
                  <a:pt x="787" y="1498600"/>
                </a:lnTo>
                <a:lnTo>
                  <a:pt x="3111" y="1549400"/>
                </a:lnTo>
                <a:lnTo>
                  <a:pt x="6972" y="1600200"/>
                </a:lnTo>
                <a:lnTo>
                  <a:pt x="12319" y="1638300"/>
                </a:lnTo>
                <a:lnTo>
                  <a:pt x="19151" y="1689100"/>
                </a:lnTo>
                <a:lnTo>
                  <a:pt x="27432" y="1739900"/>
                </a:lnTo>
                <a:lnTo>
                  <a:pt x="37134" y="1778000"/>
                </a:lnTo>
                <a:lnTo>
                  <a:pt x="48234" y="1828800"/>
                </a:lnTo>
                <a:lnTo>
                  <a:pt x="60731" y="1866900"/>
                </a:lnTo>
                <a:lnTo>
                  <a:pt x="74561" y="1917700"/>
                </a:lnTo>
                <a:lnTo>
                  <a:pt x="89738" y="1955800"/>
                </a:lnTo>
                <a:lnTo>
                  <a:pt x="106210" y="2006600"/>
                </a:lnTo>
                <a:lnTo>
                  <a:pt x="123964" y="2044700"/>
                </a:lnTo>
                <a:lnTo>
                  <a:pt x="142989" y="2082800"/>
                </a:lnTo>
                <a:lnTo>
                  <a:pt x="163233" y="2120900"/>
                </a:lnTo>
                <a:lnTo>
                  <a:pt x="184683" y="2159000"/>
                </a:lnTo>
                <a:lnTo>
                  <a:pt x="207327" y="2209800"/>
                </a:lnTo>
                <a:lnTo>
                  <a:pt x="231127" y="2247900"/>
                </a:lnTo>
                <a:lnTo>
                  <a:pt x="256057" y="2273300"/>
                </a:lnTo>
                <a:lnTo>
                  <a:pt x="282105" y="2311400"/>
                </a:lnTo>
                <a:lnTo>
                  <a:pt x="309245" y="2349500"/>
                </a:lnTo>
                <a:lnTo>
                  <a:pt x="337439" y="2387600"/>
                </a:lnTo>
                <a:lnTo>
                  <a:pt x="366674" y="2425700"/>
                </a:lnTo>
                <a:lnTo>
                  <a:pt x="396925" y="2451100"/>
                </a:lnTo>
                <a:lnTo>
                  <a:pt x="428167" y="2489200"/>
                </a:lnTo>
                <a:lnTo>
                  <a:pt x="460375" y="2514600"/>
                </a:lnTo>
                <a:lnTo>
                  <a:pt x="493522" y="2552700"/>
                </a:lnTo>
                <a:lnTo>
                  <a:pt x="527596" y="2578100"/>
                </a:lnTo>
                <a:lnTo>
                  <a:pt x="562559" y="2603500"/>
                </a:lnTo>
                <a:lnTo>
                  <a:pt x="598385" y="2628900"/>
                </a:lnTo>
                <a:lnTo>
                  <a:pt x="635063" y="2654300"/>
                </a:lnTo>
                <a:lnTo>
                  <a:pt x="672553" y="2679700"/>
                </a:lnTo>
                <a:lnTo>
                  <a:pt x="710844" y="2705100"/>
                </a:lnTo>
                <a:lnTo>
                  <a:pt x="749909" y="2730500"/>
                </a:lnTo>
                <a:lnTo>
                  <a:pt x="789724" y="2755900"/>
                </a:lnTo>
                <a:lnTo>
                  <a:pt x="830262" y="2768600"/>
                </a:lnTo>
                <a:lnTo>
                  <a:pt x="871499" y="2794000"/>
                </a:lnTo>
                <a:lnTo>
                  <a:pt x="955967" y="2819400"/>
                </a:lnTo>
                <a:lnTo>
                  <a:pt x="999159" y="2844800"/>
                </a:lnTo>
                <a:lnTo>
                  <a:pt x="1132243" y="2882900"/>
                </a:lnTo>
                <a:lnTo>
                  <a:pt x="1177696" y="2882900"/>
                </a:lnTo>
                <a:lnTo>
                  <a:pt x="1270101" y="2908300"/>
                </a:lnTo>
                <a:lnTo>
                  <a:pt x="1650301" y="2908300"/>
                </a:lnTo>
                <a:lnTo>
                  <a:pt x="1742706" y="2882900"/>
                </a:lnTo>
                <a:lnTo>
                  <a:pt x="1788160" y="2882900"/>
                </a:lnTo>
                <a:lnTo>
                  <a:pt x="1921243" y="2844800"/>
                </a:lnTo>
                <a:lnTo>
                  <a:pt x="1964436" y="2819400"/>
                </a:lnTo>
                <a:lnTo>
                  <a:pt x="2048916" y="2794000"/>
                </a:lnTo>
                <a:lnTo>
                  <a:pt x="2090153" y="2768600"/>
                </a:lnTo>
                <a:lnTo>
                  <a:pt x="2130679" y="2755900"/>
                </a:lnTo>
                <a:lnTo>
                  <a:pt x="2170493" y="2730500"/>
                </a:lnTo>
                <a:lnTo>
                  <a:pt x="2209558" y="2705100"/>
                </a:lnTo>
                <a:lnTo>
                  <a:pt x="2247849" y="2679700"/>
                </a:lnTo>
                <a:lnTo>
                  <a:pt x="2285352" y="2654300"/>
                </a:lnTo>
                <a:lnTo>
                  <a:pt x="2322030" y="2628900"/>
                </a:lnTo>
                <a:lnTo>
                  <a:pt x="2357856" y="2603500"/>
                </a:lnTo>
                <a:lnTo>
                  <a:pt x="2392819" y="2578100"/>
                </a:lnTo>
                <a:lnTo>
                  <a:pt x="2426881" y="2552700"/>
                </a:lnTo>
                <a:lnTo>
                  <a:pt x="2460040" y="2514600"/>
                </a:lnTo>
                <a:lnTo>
                  <a:pt x="2492248" y="2489200"/>
                </a:lnTo>
                <a:lnTo>
                  <a:pt x="2523490" y="2451100"/>
                </a:lnTo>
                <a:lnTo>
                  <a:pt x="2553741" y="2425700"/>
                </a:lnTo>
                <a:lnTo>
                  <a:pt x="2582976" y="2387600"/>
                </a:lnTo>
                <a:lnTo>
                  <a:pt x="2611170" y="2349500"/>
                </a:lnTo>
                <a:lnTo>
                  <a:pt x="2638310" y="2311400"/>
                </a:lnTo>
                <a:lnTo>
                  <a:pt x="2664358" y="2273300"/>
                </a:lnTo>
                <a:lnTo>
                  <a:pt x="2689288" y="2247900"/>
                </a:lnTo>
                <a:lnTo>
                  <a:pt x="2713088" y="2209800"/>
                </a:lnTo>
                <a:lnTo>
                  <a:pt x="2735732" y="2159000"/>
                </a:lnTo>
                <a:lnTo>
                  <a:pt x="2757182" y="2120900"/>
                </a:lnTo>
                <a:lnTo>
                  <a:pt x="2777426" y="2082800"/>
                </a:lnTo>
                <a:lnTo>
                  <a:pt x="2796451" y="2044700"/>
                </a:lnTo>
                <a:lnTo>
                  <a:pt x="2814205" y="2006600"/>
                </a:lnTo>
                <a:lnTo>
                  <a:pt x="2830677" y="1955800"/>
                </a:lnTo>
                <a:lnTo>
                  <a:pt x="2845854" y="1917700"/>
                </a:lnTo>
                <a:lnTo>
                  <a:pt x="2859684" y="1866900"/>
                </a:lnTo>
                <a:lnTo>
                  <a:pt x="2872181" y="1828800"/>
                </a:lnTo>
                <a:lnTo>
                  <a:pt x="2883281" y="1778000"/>
                </a:lnTo>
                <a:lnTo>
                  <a:pt x="2892983" y="1739900"/>
                </a:lnTo>
                <a:lnTo>
                  <a:pt x="2901264" y="1689100"/>
                </a:lnTo>
                <a:lnTo>
                  <a:pt x="2908096" y="1638300"/>
                </a:lnTo>
                <a:lnTo>
                  <a:pt x="2913443" y="1600200"/>
                </a:lnTo>
                <a:lnTo>
                  <a:pt x="2917304" y="1549400"/>
                </a:lnTo>
                <a:lnTo>
                  <a:pt x="2919628" y="1498600"/>
                </a:lnTo>
                <a:lnTo>
                  <a:pt x="2920415" y="146050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014" name="Google Shape;1014;p32"/>
          <p:cNvGrpSpPr/>
          <p:nvPr/>
        </p:nvGrpSpPr>
        <p:grpSpPr>
          <a:xfrm>
            <a:off x="15839399" y="6080"/>
            <a:ext cx="3204210" cy="1150620"/>
            <a:chOff x="15839399" y="6080"/>
            <a:chExt cx="3204210" cy="1150620"/>
          </a:xfrm>
        </p:grpSpPr>
        <p:sp>
          <p:nvSpPr>
            <p:cNvPr id="1015" name="Google Shape;1015;p32"/>
            <p:cNvSpPr/>
            <p:nvPr/>
          </p:nvSpPr>
          <p:spPr>
            <a:xfrm>
              <a:off x="15839399" y="6080"/>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016" name="Google Shape;1016;p32"/>
            <p:cNvPicPr preferRelativeResize="0"/>
            <p:nvPr/>
          </p:nvPicPr>
          <p:blipFill rotWithShape="1">
            <a:blip r:embed="rId3">
              <a:alphaModFix/>
            </a:blip>
            <a:srcRect/>
            <a:stretch/>
          </p:blipFill>
          <p:spPr>
            <a:xfrm>
              <a:off x="15985991" y="38488"/>
              <a:ext cx="2847981" cy="1058541"/>
            </a:xfrm>
            <a:prstGeom prst="rect">
              <a:avLst/>
            </a:prstGeom>
            <a:noFill/>
            <a:ln>
              <a:noFill/>
            </a:ln>
          </p:spPr>
        </p:pic>
      </p:grpSp>
      <p:pic>
        <p:nvPicPr>
          <p:cNvPr id="1017" name="Google Shape;1017;p32"/>
          <p:cNvPicPr preferRelativeResize="0"/>
          <p:nvPr/>
        </p:nvPicPr>
        <p:blipFill rotWithShape="1">
          <a:blip r:embed="rId4">
            <a:alphaModFix/>
          </a:blip>
          <a:srcRect/>
          <a:stretch/>
        </p:blipFill>
        <p:spPr>
          <a:xfrm>
            <a:off x="698498" y="543844"/>
            <a:ext cx="1769950" cy="1225505"/>
          </a:xfrm>
          <a:prstGeom prst="rect">
            <a:avLst/>
          </a:prstGeom>
          <a:noFill/>
          <a:ln>
            <a:noFill/>
          </a:ln>
        </p:spPr>
      </p:pic>
      <p:sp>
        <p:nvSpPr>
          <p:cNvPr id="1018" name="Google Shape;1018;p32"/>
          <p:cNvSpPr/>
          <p:nvPr/>
        </p:nvSpPr>
        <p:spPr>
          <a:xfrm>
            <a:off x="2682621" y="593398"/>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019" name="Google Shape;1019;p32"/>
          <p:cNvGrpSpPr/>
          <p:nvPr/>
        </p:nvGrpSpPr>
        <p:grpSpPr>
          <a:xfrm>
            <a:off x="2888962" y="819503"/>
            <a:ext cx="421398" cy="260646"/>
            <a:chOff x="2888962" y="819503"/>
            <a:chExt cx="421398" cy="260646"/>
          </a:xfrm>
        </p:grpSpPr>
        <p:pic>
          <p:nvPicPr>
            <p:cNvPr id="1020" name="Google Shape;1020;p32"/>
            <p:cNvPicPr preferRelativeResize="0"/>
            <p:nvPr/>
          </p:nvPicPr>
          <p:blipFill rotWithShape="1">
            <a:blip r:embed="rId5">
              <a:alphaModFix/>
            </a:blip>
            <a:srcRect/>
            <a:stretch/>
          </p:blipFill>
          <p:spPr>
            <a:xfrm>
              <a:off x="2888962" y="819503"/>
              <a:ext cx="361008" cy="260646"/>
            </a:xfrm>
            <a:prstGeom prst="rect">
              <a:avLst/>
            </a:prstGeom>
            <a:noFill/>
            <a:ln>
              <a:noFill/>
            </a:ln>
          </p:spPr>
        </p:pic>
        <p:sp>
          <p:nvSpPr>
            <p:cNvPr id="1021" name="Google Shape;1021;p32"/>
            <p:cNvSpPr/>
            <p:nvPr/>
          </p:nvSpPr>
          <p:spPr>
            <a:xfrm>
              <a:off x="3275435" y="981254"/>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022" name="Google Shape;1022;p32"/>
          <p:cNvGrpSpPr/>
          <p:nvPr/>
        </p:nvGrpSpPr>
        <p:grpSpPr>
          <a:xfrm>
            <a:off x="3275431" y="896260"/>
            <a:ext cx="336674" cy="143671"/>
            <a:chOff x="3275431" y="896260"/>
            <a:chExt cx="336674" cy="143671"/>
          </a:xfrm>
        </p:grpSpPr>
        <p:sp>
          <p:nvSpPr>
            <p:cNvPr id="1023" name="Google Shape;1023;p32"/>
            <p:cNvSpPr/>
            <p:nvPr/>
          </p:nvSpPr>
          <p:spPr>
            <a:xfrm>
              <a:off x="3275431" y="898708"/>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024" name="Google Shape;1024;p32"/>
            <p:cNvPicPr preferRelativeResize="0"/>
            <p:nvPr/>
          </p:nvPicPr>
          <p:blipFill rotWithShape="1">
            <a:blip r:embed="rId6">
              <a:alphaModFix/>
            </a:blip>
            <a:srcRect/>
            <a:stretch/>
          </p:blipFill>
          <p:spPr>
            <a:xfrm>
              <a:off x="3428918" y="896260"/>
              <a:ext cx="121566" cy="143671"/>
            </a:xfrm>
            <a:prstGeom prst="rect">
              <a:avLst/>
            </a:prstGeom>
            <a:noFill/>
            <a:ln>
              <a:noFill/>
            </a:ln>
          </p:spPr>
        </p:pic>
        <p:sp>
          <p:nvSpPr>
            <p:cNvPr id="1025" name="Google Shape;1025;p32"/>
            <p:cNvSpPr/>
            <p:nvPr/>
          </p:nvSpPr>
          <p:spPr>
            <a:xfrm>
              <a:off x="3577180" y="981254"/>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026" name="Google Shape;1026;p32"/>
          <p:cNvSpPr/>
          <p:nvPr/>
        </p:nvSpPr>
        <p:spPr>
          <a:xfrm>
            <a:off x="3577171" y="898708"/>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27" name="Google Shape;1027;p32"/>
          <p:cNvSpPr/>
          <p:nvPr/>
        </p:nvSpPr>
        <p:spPr>
          <a:xfrm>
            <a:off x="3737407" y="898708"/>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028" name="Google Shape;1028;p32"/>
          <p:cNvPicPr preferRelativeResize="0"/>
          <p:nvPr/>
        </p:nvPicPr>
        <p:blipFill rotWithShape="1">
          <a:blip r:embed="rId7">
            <a:alphaModFix/>
          </a:blip>
          <a:srcRect/>
          <a:stretch/>
        </p:blipFill>
        <p:spPr>
          <a:xfrm>
            <a:off x="2880981" y="1200321"/>
            <a:ext cx="106227" cy="143671"/>
          </a:xfrm>
          <a:prstGeom prst="rect">
            <a:avLst/>
          </a:prstGeom>
          <a:noFill/>
          <a:ln>
            <a:noFill/>
          </a:ln>
        </p:spPr>
      </p:pic>
      <p:pic>
        <p:nvPicPr>
          <p:cNvPr id="1029" name="Google Shape;1029;p32"/>
          <p:cNvPicPr preferRelativeResize="0"/>
          <p:nvPr/>
        </p:nvPicPr>
        <p:blipFill rotWithShape="1">
          <a:blip r:embed="rId8">
            <a:alphaModFix/>
          </a:blip>
          <a:srcRect/>
          <a:stretch/>
        </p:blipFill>
        <p:spPr>
          <a:xfrm>
            <a:off x="3891517" y="899016"/>
            <a:ext cx="115734" cy="138152"/>
          </a:xfrm>
          <a:prstGeom prst="rect">
            <a:avLst/>
          </a:prstGeom>
          <a:noFill/>
          <a:ln>
            <a:noFill/>
          </a:ln>
        </p:spPr>
      </p:pic>
      <p:grpSp>
        <p:nvGrpSpPr>
          <p:cNvPr id="1030" name="Google Shape;1030;p32"/>
          <p:cNvGrpSpPr/>
          <p:nvPr/>
        </p:nvGrpSpPr>
        <p:grpSpPr>
          <a:xfrm>
            <a:off x="3009601" y="1200318"/>
            <a:ext cx="751471" cy="217668"/>
            <a:chOff x="3009601" y="1200318"/>
            <a:chExt cx="751471" cy="217668"/>
          </a:xfrm>
        </p:grpSpPr>
        <p:pic>
          <p:nvPicPr>
            <p:cNvPr id="1031" name="Google Shape;1031;p32"/>
            <p:cNvPicPr preferRelativeResize="0"/>
            <p:nvPr/>
          </p:nvPicPr>
          <p:blipFill rotWithShape="1">
            <a:blip r:embed="rId9">
              <a:alphaModFix/>
            </a:blip>
            <a:srcRect/>
            <a:stretch/>
          </p:blipFill>
          <p:spPr>
            <a:xfrm>
              <a:off x="3009601" y="1200324"/>
              <a:ext cx="121577" cy="143671"/>
            </a:xfrm>
            <a:prstGeom prst="rect">
              <a:avLst/>
            </a:prstGeom>
            <a:noFill/>
            <a:ln>
              <a:noFill/>
            </a:ln>
          </p:spPr>
        </p:pic>
        <p:pic>
          <p:nvPicPr>
            <p:cNvPr id="1032" name="Google Shape;1032;p32"/>
            <p:cNvPicPr preferRelativeResize="0"/>
            <p:nvPr/>
          </p:nvPicPr>
          <p:blipFill rotWithShape="1">
            <a:blip r:embed="rId10">
              <a:alphaModFix/>
            </a:blip>
            <a:srcRect/>
            <a:stretch/>
          </p:blipFill>
          <p:spPr>
            <a:xfrm>
              <a:off x="3157874" y="1200318"/>
              <a:ext cx="136613" cy="217668"/>
            </a:xfrm>
            <a:prstGeom prst="rect">
              <a:avLst/>
            </a:prstGeom>
            <a:noFill/>
            <a:ln>
              <a:noFill/>
            </a:ln>
          </p:spPr>
        </p:pic>
        <p:pic>
          <p:nvPicPr>
            <p:cNvPr id="1033" name="Google Shape;1033;p32"/>
            <p:cNvPicPr preferRelativeResize="0"/>
            <p:nvPr/>
          </p:nvPicPr>
          <p:blipFill rotWithShape="1">
            <a:blip r:embed="rId11">
              <a:alphaModFix/>
            </a:blip>
            <a:srcRect/>
            <a:stretch/>
          </p:blipFill>
          <p:spPr>
            <a:xfrm>
              <a:off x="3316881" y="1200324"/>
              <a:ext cx="292865" cy="183889"/>
            </a:xfrm>
            <a:prstGeom prst="rect">
              <a:avLst/>
            </a:prstGeom>
            <a:noFill/>
            <a:ln>
              <a:noFill/>
            </a:ln>
          </p:spPr>
        </p:pic>
        <p:pic>
          <p:nvPicPr>
            <p:cNvPr id="1034" name="Google Shape;1034;p32"/>
            <p:cNvPicPr preferRelativeResize="0"/>
            <p:nvPr/>
          </p:nvPicPr>
          <p:blipFill rotWithShape="1">
            <a:blip r:embed="rId12">
              <a:alphaModFix/>
            </a:blip>
            <a:srcRect/>
            <a:stretch/>
          </p:blipFill>
          <p:spPr>
            <a:xfrm>
              <a:off x="3635202" y="1203079"/>
              <a:ext cx="125870" cy="138152"/>
            </a:xfrm>
            <a:prstGeom prst="rect">
              <a:avLst/>
            </a:prstGeom>
            <a:noFill/>
            <a:ln>
              <a:noFill/>
            </a:ln>
          </p:spPr>
        </p:pic>
      </p:grpSp>
      <p:grpSp>
        <p:nvGrpSpPr>
          <p:cNvPr id="1035" name="Google Shape;1035;p32"/>
          <p:cNvGrpSpPr/>
          <p:nvPr/>
        </p:nvGrpSpPr>
        <p:grpSpPr>
          <a:xfrm>
            <a:off x="3856520" y="1141067"/>
            <a:ext cx="312200" cy="243146"/>
            <a:chOff x="3856520" y="1141067"/>
            <a:chExt cx="312200" cy="243146"/>
          </a:xfrm>
        </p:grpSpPr>
        <p:pic>
          <p:nvPicPr>
            <p:cNvPr id="1036" name="Google Shape;1036;p32"/>
            <p:cNvPicPr preferRelativeResize="0"/>
            <p:nvPr/>
          </p:nvPicPr>
          <p:blipFill rotWithShape="1">
            <a:blip r:embed="rId13">
              <a:alphaModFix/>
            </a:blip>
            <a:srcRect/>
            <a:stretch/>
          </p:blipFill>
          <p:spPr>
            <a:xfrm>
              <a:off x="4033332" y="1141067"/>
              <a:ext cx="135388" cy="200171"/>
            </a:xfrm>
            <a:prstGeom prst="rect">
              <a:avLst/>
            </a:prstGeom>
            <a:noFill/>
            <a:ln>
              <a:noFill/>
            </a:ln>
          </p:spPr>
        </p:pic>
        <p:pic>
          <p:nvPicPr>
            <p:cNvPr id="1037" name="Google Shape;1037;p32"/>
            <p:cNvPicPr preferRelativeResize="0"/>
            <p:nvPr/>
          </p:nvPicPr>
          <p:blipFill rotWithShape="1">
            <a:blip r:embed="rId14">
              <a:alphaModFix/>
            </a:blip>
            <a:srcRect/>
            <a:stretch/>
          </p:blipFill>
          <p:spPr>
            <a:xfrm>
              <a:off x="3856520" y="1203078"/>
              <a:ext cx="154738" cy="181135"/>
            </a:xfrm>
            <a:prstGeom prst="rect">
              <a:avLst/>
            </a:prstGeom>
            <a:noFill/>
            <a:ln>
              <a:noFill/>
            </a:ln>
          </p:spPr>
        </p:pic>
      </p:grpSp>
      <p:sp>
        <p:nvSpPr>
          <p:cNvPr id="1038" name="Google Shape;1038;p32"/>
          <p:cNvSpPr txBox="1">
            <a:spLocks noGrp="1"/>
          </p:cNvSpPr>
          <p:nvPr>
            <p:ph type="title"/>
          </p:nvPr>
        </p:nvSpPr>
        <p:spPr>
          <a:xfrm>
            <a:off x="2888961" y="3516517"/>
            <a:ext cx="13251262" cy="2043493"/>
          </a:xfrm>
          <a:prstGeom prst="rect">
            <a:avLst/>
          </a:prstGeom>
          <a:noFill/>
          <a:ln>
            <a:noFill/>
          </a:ln>
        </p:spPr>
        <p:txBody>
          <a:bodyPr spcFirstLastPara="1" wrap="square" lIns="0" tIns="12050" rIns="0" bIns="0" anchor="t" anchorCtr="0">
            <a:spAutoFit/>
          </a:bodyPr>
          <a:lstStyle/>
          <a:p>
            <a:pPr marL="0" lvl="0" indent="0" algn="l" rtl="0">
              <a:lnSpc>
                <a:spcPct val="100000"/>
              </a:lnSpc>
              <a:spcBef>
                <a:spcPts val="0"/>
              </a:spcBef>
              <a:spcAft>
                <a:spcPts val="0"/>
              </a:spcAft>
              <a:buSzPts val="1400"/>
              <a:buNone/>
            </a:pPr>
            <a:r>
              <a:rPr lang="uk-UA" sz="6600">
                <a:solidFill>
                  <a:srgbClr val="6969BF"/>
                </a:solidFill>
              </a:rPr>
              <a:t>Шкода, завдана земельним ресурсам</a:t>
            </a:r>
            <a:endParaRPr sz="6600">
              <a:solidFill>
                <a:srgbClr val="6969BF"/>
              </a:solidFill>
            </a:endParaRPr>
          </a:p>
        </p:txBody>
      </p:sp>
      <p:sp>
        <p:nvSpPr>
          <p:cNvPr id="1039" name="Google Shape;1039;p32"/>
          <p:cNvSpPr txBox="1"/>
          <p:nvPr/>
        </p:nvSpPr>
        <p:spPr>
          <a:xfrm>
            <a:off x="2888962" y="5654356"/>
            <a:ext cx="12484736" cy="4074818"/>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uk-UA" sz="2400" b="0" i="0" u="none" strike="noStrike" cap="none">
                <a:solidFill>
                  <a:srgbClr val="6969BF"/>
                </a:solidFill>
                <a:latin typeface="Roboto"/>
                <a:ea typeface="Roboto"/>
                <a:cs typeface="Roboto"/>
                <a:sym typeface="Roboto"/>
              </a:rPr>
              <a:t>1) витрати на рекультивацію земель, які були порушені внаслідок бойових дій, будівництво, облаштування та утримання інженерно-технічних і фортифікаційних споруд, огорож, прикордонних знаків, прикордонних просік, комунікацій для облаштування державного кордону;</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uk-UA" sz="2400" b="0" i="0" u="none" strike="noStrike" cap="none">
                <a:solidFill>
                  <a:srgbClr val="6969BF"/>
                </a:solidFill>
                <a:latin typeface="Roboto"/>
                <a:ea typeface="Roboto"/>
                <a:cs typeface="Roboto"/>
                <a:sym typeface="Roboto"/>
              </a:rPr>
              <a:t>2) збитки, завдані власникам (землекористувачам) земельних ділянок сільськогосподарського призначення;</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uk-UA" sz="2400" b="0" i="0" u="none" strike="noStrike" cap="none">
                <a:solidFill>
                  <a:srgbClr val="6969BF"/>
                </a:solidFill>
                <a:latin typeface="Roboto"/>
                <a:ea typeface="Roboto"/>
                <a:cs typeface="Roboto"/>
                <a:sym typeface="Roboto"/>
              </a:rPr>
              <a:t>3) витрати на відновлення меліоративних систем;</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uk-UA" sz="2400" b="0" i="0" u="none" strike="noStrike" cap="none">
                <a:solidFill>
                  <a:srgbClr val="6969BF"/>
                </a:solidFill>
                <a:latin typeface="Roboto"/>
                <a:ea typeface="Roboto"/>
                <a:cs typeface="Roboto"/>
                <a:sym typeface="Roboto"/>
              </a:rPr>
              <a:t>4) шкода, завдана ґрунтам та земельним ділянкам внаслідок забруднення ґрунтів речовинами, які негативно впливають на їх родючість та інші корисні властивості;</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uk-UA" sz="2400" b="0" i="0" u="none" strike="noStrike" cap="none">
                <a:solidFill>
                  <a:srgbClr val="6969BF"/>
                </a:solidFill>
                <a:latin typeface="Roboto"/>
                <a:ea typeface="Roboto"/>
                <a:cs typeface="Roboto"/>
                <a:sym typeface="Roboto"/>
              </a:rPr>
              <a:t>шкода, завдана ґрунтам та земельним ділянкам внаслідок засмічення земельних ділянок сторонніми предметами, матеріалами, відходами та/або іншими речовинами </a:t>
            </a:r>
            <a:endParaRPr sz="1400" b="0" i="0" u="none" strike="noStrike" cap="none">
              <a:solidFill>
                <a:srgbClr val="000000"/>
              </a:solidFill>
              <a:latin typeface="Arial"/>
              <a:ea typeface="Arial"/>
              <a:cs typeface="Arial"/>
              <a:sym typeface="Arial"/>
            </a:endParaRPr>
          </a:p>
        </p:txBody>
      </p:sp>
      <p:sp>
        <p:nvSpPr>
          <p:cNvPr id="1040" name="Google Shape;1040;p32"/>
          <p:cNvSpPr/>
          <p:nvPr/>
        </p:nvSpPr>
        <p:spPr>
          <a:xfrm>
            <a:off x="2659604" y="3676129"/>
            <a:ext cx="20955" cy="4859020"/>
          </a:xfrm>
          <a:custGeom>
            <a:avLst/>
            <a:gdLst/>
            <a:ahLst/>
            <a:cxnLst/>
            <a:rect l="l" t="t" r="r" b="b"/>
            <a:pathLst>
              <a:path w="20955" h="4859020" extrusionOk="0">
                <a:moveTo>
                  <a:pt x="20941" y="0"/>
                </a:moveTo>
                <a:lnTo>
                  <a:pt x="0" y="0"/>
                </a:lnTo>
                <a:lnTo>
                  <a:pt x="0" y="4858490"/>
                </a:lnTo>
                <a:lnTo>
                  <a:pt x="20941" y="4858490"/>
                </a:lnTo>
                <a:lnTo>
                  <a:pt x="2094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041" name="Google Shape;1041;p32"/>
          <p:cNvPicPr preferRelativeResize="0"/>
          <p:nvPr/>
        </p:nvPicPr>
        <p:blipFill rotWithShape="1">
          <a:blip r:embed="rId15">
            <a:alphaModFix/>
          </a:blip>
          <a:srcRect/>
          <a:stretch/>
        </p:blipFill>
        <p:spPr>
          <a:xfrm>
            <a:off x="15445171" y="4476579"/>
            <a:ext cx="4370523" cy="446841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33"/>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047" name="Google Shape;1047;p33"/>
          <p:cNvGrpSpPr/>
          <p:nvPr/>
        </p:nvGrpSpPr>
        <p:grpSpPr>
          <a:xfrm>
            <a:off x="15839399" y="0"/>
            <a:ext cx="3204210" cy="1102995"/>
            <a:chOff x="15839399" y="0"/>
            <a:chExt cx="3204210" cy="1102995"/>
          </a:xfrm>
        </p:grpSpPr>
        <p:sp>
          <p:nvSpPr>
            <p:cNvPr id="1048" name="Google Shape;1048;p33"/>
            <p:cNvSpPr/>
            <p:nvPr/>
          </p:nvSpPr>
          <p:spPr>
            <a:xfrm>
              <a:off x="15839399" y="0"/>
              <a:ext cx="3204210" cy="1102995"/>
            </a:xfrm>
            <a:custGeom>
              <a:avLst/>
              <a:gdLst/>
              <a:ahLst/>
              <a:cxnLst/>
              <a:rect l="l" t="t" r="r" b="b"/>
              <a:pathLst>
                <a:path w="3204209" h="1102995" extrusionOk="0">
                  <a:moveTo>
                    <a:pt x="3204090" y="0"/>
                  </a:moveTo>
                  <a:lnTo>
                    <a:pt x="0" y="0"/>
                  </a:lnTo>
                  <a:lnTo>
                    <a:pt x="0" y="876356"/>
                  </a:lnTo>
                  <a:lnTo>
                    <a:pt x="5253" y="922020"/>
                  </a:lnTo>
                  <a:lnTo>
                    <a:pt x="20321" y="964553"/>
                  </a:lnTo>
                  <a:lnTo>
                    <a:pt x="44163" y="1003042"/>
                  </a:lnTo>
                  <a:lnTo>
                    <a:pt x="75739" y="1036577"/>
                  </a:lnTo>
                  <a:lnTo>
                    <a:pt x="114010" y="1064247"/>
                  </a:lnTo>
                  <a:lnTo>
                    <a:pt x="157935" y="1085139"/>
                  </a:lnTo>
                  <a:lnTo>
                    <a:pt x="206474" y="1098342"/>
                  </a:lnTo>
                  <a:lnTo>
                    <a:pt x="258588" y="1102946"/>
                  </a:lnTo>
                  <a:lnTo>
                    <a:pt x="2945501" y="1102946"/>
                  </a:lnTo>
                  <a:lnTo>
                    <a:pt x="2997615" y="1098342"/>
                  </a:lnTo>
                  <a:lnTo>
                    <a:pt x="3046155" y="1085139"/>
                  </a:lnTo>
                  <a:lnTo>
                    <a:pt x="3090080" y="1064247"/>
                  </a:lnTo>
                  <a:lnTo>
                    <a:pt x="3128351" y="1036577"/>
                  </a:lnTo>
                  <a:lnTo>
                    <a:pt x="3159927" y="1003042"/>
                  </a:lnTo>
                  <a:lnTo>
                    <a:pt x="3183769" y="964553"/>
                  </a:lnTo>
                  <a:lnTo>
                    <a:pt x="3198837" y="922020"/>
                  </a:lnTo>
                  <a:lnTo>
                    <a:pt x="3204090" y="876356"/>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049" name="Google Shape;1049;p33"/>
            <p:cNvPicPr preferRelativeResize="0"/>
            <p:nvPr/>
          </p:nvPicPr>
          <p:blipFill rotWithShape="1">
            <a:blip r:embed="rId3">
              <a:alphaModFix/>
            </a:blip>
            <a:srcRect/>
            <a:stretch/>
          </p:blipFill>
          <p:spPr>
            <a:xfrm>
              <a:off x="15985995" y="0"/>
              <a:ext cx="2847977" cy="1043392"/>
            </a:xfrm>
            <a:prstGeom prst="rect">
              <a:avLst/>
            </a:prstGeom>
            <a:noFill/>
            <a:ln>
              <a:noFill/>
            </a:ln>
          </p:spPr>
        </p:pic>
      </p:grpSp>
      <p:pic>
        <p:nvPicPr>
          <p:cNvPr id="1050" name="Google Shape;1050;p33"/>
          <p:cNvPicPr preferRelativeResize="0"/>
          <p:nvPr/>
        </p:nvPicPr>
        <p:blipFill rotWithShape="1">
          <a:blip r:embed="rId4">
            <a:alphaModFix/>
          </a:blip>
          <a:srcRect/>
          <a:stretch/>
        </p:blipFill>
        <p:spPr>
          <a:xfrm>
            <a:off x="698498" y="490212"/>
            <a:ext cx="1769950" cy="1225505"/>
          </a:xfrm>
          <a:prstGeom prst="rect">
            <a:avLst/>
          </a:prstGeom>
          <a:noFill/>
          <a:ln>
            <a:noFill/>
          </a:ln>
        </p:spPr>
      </p:pic>
      <p:sp>
        <p:nvSpPr>
          <p:cNvPr id="1051" name="Google Shape;1051;p33"/>
          <p:cNvSpPr/>
          <p:nvPr/>
        </p:nvSpPr>
        <p:spPr>
          <a:xfrm>
            <a:off x="2682621" y="539766"/>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052" name="Google Shape;1052;p33"/>
          <p:cNvGrpSpPr/>
          <p:nvPr/>
        </p:nvGrpSpPr>
        <p:grpSpPr>
          <a:xfrm>
            <a:off x="2888962" y="765870"/>
            <a:ext cx="421398" cy="260647"/>
            <a:chOff x="2888962" y="765870"/>
            <a:chExt cx="421398" cy="260647"/>
          </a:xfrm>
        </p:grpSpPr>
        <p:pic>
          <p:nvPicPr>
            <p:cNvPr id="1053" name="Google Shape;1053;p33"/>
            <p:cNvPicPr preferRelativeResize="0"/>
            <p:nvPr/>
          </p:nvPicPr>
          <p:blipFill rotWithShape="1">
            <a:blip r:embed="rId5">
              <a:alphaModFix/>
            </a:blip>
            <a:srcRect/>
            <a:stretch/>
          </p:blipFill>
          <p:spPr>
            <a:xfrm>
              <a:off x="2888962" y="765870"/>
              <a:ext cx="361008" cy="260647"/>
            </a:xfrm>
            <a:prstGeom prst="rect">
              <a:avLst/>
            </a:prstGeom>
            <a:noFill/>
            <a:ln>
              <a:noFill/>
            </a:ln>
          </p:spPr>
        </p:pic>
        <p:sp>
          <p:nvSpPr>
            <p:cNvPr id="1054" name="Google Shape;1054;p33"/>
            <p:cNvSpPr/>
            <p:nvPr/>
          </p:nvSpPr>
          <p:spPr>
            <a:xfrm>
              <a:off x="3275435" y="927622"/>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055" name="Google Shape;1055;p33"/>
          <p:cNvGrpSpPr/>
          <p:nvPr/>
        </p:nvGrpSpPr>
        <p:grpSpPr>
          <a:xfrm>
            <a:off x="3275431" y="842627"/>
            <a:ext cx="336674" cy="143671"/>
            <a:chOff x="3275431" y="842627"/>
            <a:chExt cx="336674" cy="143671"/>
          </a:xfrm>
        </p:grpSpPr>
        <p:sp>
          <p:nvSpPr>
            <p:cNvPr id="1056" name="Google Shape;1056;p33"/>
            <p:cNvSpPr/>
            <p:nvPr/>
          </p:nvSpPr>
          <p:spPr>
            <a:xfrm>
              <a:off x="3275431" y="845076"/>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057" name="Google Shape;1057;p33"/>
            <p:cNvPicPr preferRelativeResize="0"/>
            <p:nvPr/>
          </p:nvPicPr>
          <p:blipFill rotWithShape="1">
            <a:blip r:embed="rId6">
              <a:alphaModFix/>
            </a:blip>
            <a:srcRect/>
            <a:stretch/>
          </p:blipFill>
          <p:spPr>
            <a:xfrm>
              <a:off x="3428918" y="842627"/>
              <a:ext cx="121566" cy="143671"/>
            </a:xfrm>
            <a:prstGeom prst="rect">
              <a:avLst/>
            </a:prstGeom>
            <a:noFill/>
            <a:ln>
              <a:noFill/>
            </a:ln>
          </p:spPr>
        </p:pic>
        <p:sp>
          <p:nvSpPr>
            <p:cNvPr id="1058" name="Google Shape;1058;p33"/>
            <p:cNvSpPr/>
            <p:nvPr/>
          </p:nvSpPr>
          <p:spPr>
            <a:xfrm>
              <a:off x="3577180" y="927622"/>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059" name="Google Shape;1059;p33"/>
          <p:cNvSpPr/>
          <p:nvPr/>
        </p:nvSpPr>
        <p:spPr>
          <a:xfrm>
            <a:off x="3577171" y="845076"/>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060" name="Google Shape;1060;p33"/>
          <p:cNvGrpSpPr/>
          <p:nvPr/>
        </p:nvGrpSpPr>
        <p:grpSpPr>
          <a:xfrm>
            <a:off x="3737406" y="845076"/>
            <a:ext cx="269845" cy="138460"/>
            <a:chOff x="3737406" y="845076"/>
            <a:chExt cx="269845" cy="138460"/>
          </a:xfrm>
        </p:grpSpPr>
        <p:sp>
          <p:nvSpPr>
            <p:cNvPr id="1061" name="Google Shape;1061;p33"/>
            <p:cNvSpPr/>
            <p:nvPr/>
          </p:nvSpPr>
          <p:spPr>
            <a:xfrm>
              <a:off x="3737406" y="845076"/>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062" name="Google Shape;1062;p33"/>
            <p:cNvPicPr preferRelativeResize="0"/>
            <p:nvPr/>
          </p:nvPicPr>
          <p:blipFill rotWithShape="1">
            <a:blip r:embed="rId7">
              <a:alphaModFix/>
            </a:blip>
            <a:srcRect/>
            <a:stretch/>
          </p:blipFill>
          <p:spPr>
            <a:xfrm>
              <a:off x="3891517" y="845384"/>
              <a:ext cx="115734" cy="138152"/>
            </a:xfrm>
            <a:prstGeom prst="rect">
              <a:avLst/>
            </a:prstGeom>
            <a:noFill/>
            <a:ln>
              <a:noFill/>
            </a:ln>
          </p:spPr>
        </p:pic>
      </p:grpSp>
      <p:grpSp>
        <p:nvGrpSpPr>
          <p:cNvPr id="1063" name="Google Shape;1063;p33"/>
          <p:cNvGrpSpPr/>
          <p:nvPr/>
        </p:nvGrpSpPr>
        <p:grpSpPr>
          <a:xfrm>
            <a:off x="2880981" y="1146686"/>
            <a:ext cx="880091" cy="217668"/>
            <a:chOff x="2880981" y="1146686"/>
            <a:chExt cx="880091" cy="217668"/>
          </a:xfrm>
        </p:grpSpPr>
        <p:pic>
          <p:nvPicPr>
            <p:cNvPr id="1064" name="Google Shape;1064;p33"/>
            <p:cNvPicPr preferRelativeResize="0"/>
            <p:nvPr/>
          </p:nvPicPr>
          <p:blipFill rotWithShape="1">
            <a:blip r:embed="rId8">
              <a:alphaModFix/>
            </a:blip>
            <a:srcRect/>
            <a:stretch/>
          </p:blipFill>
          <p:spPr>
            <a:xfrm>
              <a:off x="2880981" y="1146688"/>
              <a:ext cx="106227" cy="143671"/>
            </a:xfrm>
            <a:prstGeom prst="rect">
              <a:avLst/>
            </a:prstGeom>
            <a:noFill/>
            <a:ln>
              <a:noFill/>
            </a:ln>
          </p:spPr>
        </p:pic>
        <p:pic>
          <p:nvPicPr>
            <p:cNvPr id="1065" name="Google Shape;1065;p33"/>
            <p:cNvPicPr preferRelativeResize="0"/>
            <p:nvPr/>
          </p:nvPicPr>
          <p:blipFill rotWithShape="1">
            <a:blip r:embed="rId9">
              <a:alphaModFix/>
            </a:blip>
            <a:srcRect/>
            <a:stretch/>
          </p:blipFill>
          <p:spPr>
            <a:xfrm>
              <a:off x="3009601" y="1146691"/>
              <a:ext cx="121577" cy="143671"/>
            </a:xfrm>
            <a:prstGeom prst="rect">
              <a:avLst/>
            </a:prstGeom>
            <a:noFill/>
            <a:ln>
              <a:noFill/>
            </a:ln>
          </p:spPr>
        </p:pic>
        <p:pic>
          <p:nvPicPr>
            <p:cNvPr id="1066" name="Google Shape;1066;p33"/>
            <p:cNvPicPr preferRelativeResize="0"/>
            <p:nvPr/>
          </p:nvPicPr>
          <p:blipFill rotWithShape="1">
            <a:blip r:embed="rId10">
              <a:alphaModFix/>
            </a:blip>
            <a:srcRect/>
            <a:stretch/>
          </p:blipFill>
          <p:spPr>
            <a:xfrm>
              <a:off x="3157874" y="1146686"/>
              <a:ext cx="136613" cy="217668"/>
            </a:xfrm>
            <a:prstGeom prst="rect">
              <a:avLst/>
            </a:prstGeom>
            <a:noFill/>
            <a:ln>
              <a:noFill/>
            </a:ln>
          </p:spPr>
        </p:pic>
        <p:pic>
          <p:nvPicPr>
            <p:cNvPr id="1067" name="Google Shape;1067;p33"/>
            <p:cNvPicPr preferRelativeResize="0"/>
            <p:nvPr/>
          </p:nvPicPr>
          <p:blipFill rotWithShape="1">
            <a:blip r:embed="rId11">
              <a:alphaModFix/>
            </a:blip>
            <a:srcRect/>
            <a:stretch/>
          </p:blipFill>
          <p:spPr>
            <a:xfrm>
              <a:off x="3316881" y="1146691"/>
              <a:ext cx="292865" cy="183890"/>
            </a:xfrm>
            <a:prstGeom prst="rect">
              <a:avLst/>
            </a:prstGeom>
            <a:noFill/>
            <a:ln>
              <a:noFill/>
            </a:ln>
          </p:spPr>
        </p:pic>
        <p:pic>
          <p:nvPicPr>
            <p:cNvPr id="1068" name="Google Shape;1068;p33"/>
            <p:cNvPicPr preferRelativeResize="0"/>
            <p:nvPr/>
          </p:nvPicPr>
          <p:blipFill rotWithShape="1">
            <a:blip r:embed="rId12">
              <a:alphaModFix/>
            </a:blip>
            <a:srcRect/>
            <a:stretch/>
          </p:blipFill>
          <p:spPr>
            <a:xfrm>
              <a:off x="3635202" y="1149446"/>
              <a:ext cx="125870" cy="138152"/>
            </a:xfrm>
            <a:prstGeom prst="rect">
              <a:avLst/>
            </a:prstGeom>
            <a:noFill/>
            <a:ln>
              <a:noFill/>
            </a:ln>
          </p:spPr>
        </p:pic>
      </p:grpSp>
      <p:grpSp>
        <p:nvGrpSpPr>
          <p:cNvPr id="1069" name="Google Shape;1069;p33"/>
          <p:cNvGrpSpPr/>
          <p:nvPr/>
        </p:nvGrpSpPr>
        <p:grpSpPr>
          <a:xfrm>
            <a:off x="3856520" y="1087436"/>
            <a:ext cx="312200" cy="243145"/>
            <a:chOff x="3856520" y="1087436"/>
            <a:chExt cx="312200" cy="243145"/>
          </a:xfrm>
        </p:grpSpPr>
        <p:pic>
          <p:nvPicPr>
            <p:cNvPr id="1070" name="Google Shape;1070;p33"/>
            <p:cNvPicPr preferRelativeResize="0"/>
            <p:nvPr/>
          </p:nvPicPr>
          <p:blipFill rotWithShape="1">
            <a:blip r:embed="rId13">
              <a:alphaModFix/>
            </a:blip>
            <a:srcRect/>
            <a:stretch/>
          </p:blipFill>
          <p:spPr>
            <a:xfrm>
              <a:off x="3856520" y="1149446"/>
              <a:ext cx="154738" cy="181135"/>
            </a:xfrm>
            <a:prstGeom prst="rect">
              <a:avLst/>
            </a:prstGeom>
            <a:noFill/>
            <a:ln>
              <a:noFill/>
            </a:ln>
          </p:spPr>
        </p:pic>
        <p:pic>
          <p:nvPicPr>
            <p:cNvPr id="1071" name="Google Shape;1071;p33"/>
            <p:cNvPicPr preferRelativeResize="0"/>
            <p:nvPr/>
          </p:nvPicPr>
          <p:blipFill rotWithShape="1">
            <a:blip r:embed="rId14">
              <a:alphaModFix/>
            </a:blip>
            <a:srcRect/>
            <a:stretch/>
          </p:blipFill>
          <p:spPr>
            <a:xfrm>
              <a:off x="4033332" y="1087436"/>
              <a:ext cx="135388" cy="200171"/>
            </a:xfrm>
            <a:prstGeom prst="rect">
              <a:avLst/>
            </a:prstGeom>
            <a:noFill/>
            <a:ln>
              <a:noFill/>
            </a:ln>
          </p:spPr>
        </p:pic>
      </p:grpSp>
      <p:sp>
        <p:nvSpPr>
          <p:cNvPr id="1072" name="Google Shape;1072;p33"/>
          <p:cNvSpPr txBox="1">
            <a:spLocks noGrp="1"/>
          </p:cNvSpPr>
          <p:nvPr>
            <p:ph type="title"/>
          </p:nvPr>
        </p:nvSpPr>
        <p:spPr>
          <a:xfrm>
            <a:off x="2908677" y="3348021"/>
            <a:ext cx="3642995" cy="1282065"/>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SzPts val="1400"/>
              <a:buNone/>
            </a:pPr>
            <a:r>
              <a:rPr lang="uk-UA"/>
              <a:t>Роділ 3</a:t>
            </a:r>
            <a:endParaRPr/>
          </a:p>
        </p:txBody>
      </p:sp>
      <p:sp>
        <p:nvSpPr>
          <p:cNvPr id="1073" name="Google Shape;1073;p33"/>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74" name="Google Shape;1074;p33"/>
          <p:cNvSpPr txBox="1"/>
          <p:nvPr/>
        </p:nvSpPr>
        <p:spPr>
          <a:xfrm>
            <a:off x="2934093" y="5654357"/>
            <a:ext cx="10829013" cy="4903891"/>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uk-UA" sz="2400" b="0" i="0" u="none" strike="noStrike" cap="none">
                <a:solidFill>
                  <a:schemeClr val="lt1"/>
                </a:solidFill>
                <a:latin typeface="Roboto"/>
                <a:ea typeface="Roboto"/>
                <a:cs typeface="Roboto"/>
                <a:sym typeface="Roboto"/>
              </a:rPr>
              <a:t>акти обстеження земельних ділянок;</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uk-UA" sz="2400" b="0" i="0" u="none" strike="noStrike" cap="none">
                <a:solidFill>
                  <a:schemeClr val="lt1"/>
                </a:solidFill>
                <a:latin typeface="Roboto"/>
                <a:ea typeface="Roboto"/>
                <a:cs typeface="Roboto"/>
                <a:sym typeface="Roboto"/>
              </a:rPr>
              <a:t>акти комісій із визначення збитків власників землі та землекористувачів;</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uk-UA" sz="2400" b="0" i="0" u="none" strike="noStrike" cap="none">
                <a:solidFill>
                  <a:schemeClr val="lt1"/>
                </a:solidFill>
                <a:latin typeface="Roboto"/>
                <a:ea typeface="Roboto"/>
                <a:cs typeface="Roboto"/>
                <a:sym typeface="Roboto"/>
              </a:rPr>
              <a:t>звіти про експертну грошову оцінку земельних ділянок;</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uk-UA" sz="2400" b="0" i="0" u="none" strike="noStrike" cap="none">
                <a:solidFill>
                  <a:schemeClr val="lt1"/>
                </a:solidFill>
                <a:latin typeface="Roboto"/>
                <a:ea typeface="Roboto"/>
                <a:cs typeface="Roboto"/>
                <a:sym typeface="Roboto"/>
              </a:rPr>
              <a:t>первинні документи;</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uk-UA" sz="2400" b="0" i="0" u="none" strike="noStrike" cap="none">
                <a:solidFill>
                  <a:schemeClr val="lt1"/>
                </a:solidFill>
                <a:latin typeface="Roboto"/>
                <a:ea typeface="Roboto"/>
                <a:cs typeface="Roboto"/>
                <a:sym typeface="Roboto"/>
              </a:rPr>
              <a:t>облікові регістри;</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uk-UA" sz="2400" b="0" i="0" u="none" strike="noStrike" cap="none">
                <a:solidFill>
                  <a:schemeClr val="lt1"/>
                </a:solidFill>
                <a:latin typeface="Roboto"/>
                <a:ea typeface="Roboto"/>
                <a:cs typeface="Roboto"/>
                <a:sym typeface="Roboto"/>
              </a:rPr>
              <a:t>бухгалтерська та інша звітність, що ґрунтується на даних бухгалтерського обліку підприємств, установ та організацій;</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uk-UA" sz="2400" b="0" i="0" u="none" strike="noStrike" cap="none">
                <a:solidFill>
                  <a:schemeClr val="lt1"/>
                </a:solidFill>
                <a:latin typeface="Roboto"/>
                <a:ea typeface="Roboto"/>
                <a:cs typeface="Roboto"/>
                <a:sym typeface="Roboto"/>
              </a:rPr>
              <a:t>проектно-кошторисна документація;</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uk-UA" sz="2400" b="0" i="0" u="none" strike="noStrike" cap="none">
                <a:solidFill>
                  <a:schemeClr val="lt1"/>
                </a:solidFill>
                <a:latin typeface="Roboto"/>
                <a:ea typeface="Roboto"/>
                <a:cs typeface="Roboto"/>
                <a:sym typeface="Roboto"/>
              </a:rPr>
              <a:t>відомості Державного земельного кадастру;</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uk-UA" sz="2400" b="0" i="0" u="none" strike="noStrike" cap="none">
                <a:solidFill>
                  <a:schemeClr val="lt1"/>
                </a:solidFill>
                <a:latin typeface="Roboto"/>
                <a:ea typeface="Roboto"/>
                <a:cs typeface="Roboto"/>
                <a:sym typeface="Roboto"/>
              </a:rPr>
              <a:t>документація із землеустрою;</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uk-UA" sz="2400" b="0" i="0" u="none" strike="noStrike" cap="none">
                <a:solidFill>
                  <a:schemeClr val="lt1"/>
                </a:solidFill>
                <a:latin typeface="Roboto"/>
                <a:ea typeface="Roboto"/>
                <a:cs typeface="Roboto"/>
                <a:sym typeface="Roboto"/>
              </a:rPr>
              <a:t>дані дистанційного зондування Землі;</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uk-UA" sz="2400" b="0" i="0" u="none" strike="noStrike" cap="none">
                <a:solidFill>
                  <a:schemeClr val="lt1"/>
                </a:solidFill>
                <a:latin typeface="Roboto"/>
                <a:ea typeface="Roboto"/>
                <a:cs typeface="Roboto"/>
                <a:sym typeface="Roboto"/>
              </a:rPr>
              <a:t>інші документально підтверджені відомості.</a:t>
            </a:r>
            <a:endParaRPr sz="1400" b="0" i="0" u="none" strike="noStrike" cap="none">
              <a:solidFill>
                <a:srgbClr val="000000"/>
              </a:solidFill>
              <a:latin typeface="Arial"/>
              <a:ea typeface="Arial"/>
              <a:cs typeface="Arial"/>
              <a:sym typeface="Arial"/>
            </a:endParaRPr>
          </a:p>
          <a:p>
            <a:pPr marL="12700" marR="5080" lvl="0" indent="0" algn="just" rtl="0">
              <a:lnSpc>
                <a:spcPct val="121224"/>
              </a:lnSpc>
              <a:spcBef>
                <a:spcPts val="100"/>
              </a:spcBef>
              <a:spcAft>
                <a:spcPts val="0"/>
              </a:spcAft>
              <a:buClr>
                <a:srgbClr val="000000"/>
              </a:buClr>
              <a:buSzPts val="2400"/>
              <a:buFont typeface="Arial"/>
              <a:buNone/>
            </a:pPr>
            <a:endParaRPr sz="2400" b="0" i="0" u="none" strike="noStrike" cap="none">
              <a:solidFill>
                <a:schemeClr val="lt1"/>
              </a:solidFill>
              <a:latin typeface="Roboto"/>
              <a:ea typeface="Roboto"/>
              <a:cs typeface="Roboto"/>
              <a:sym typeface="Roboto"/>
            </a:endParaRPr>
          </a:p>
        </p:txBody>
      </p:sp>
      <p:pic>
        <p:nvPicPr>
          <p:cNvPr id="1075" name="Google Shape;1075;p33"/>
          <p:cNvPicPr preferRelativeResize="0"/>
          <p:nvPr/>
        </p:nvPicPr>
        <p:blipFill rotWithShape="1">
          <a:blip r:embed="rId15">
            <a:alphaModFix/>
          </a:blip>
          <a:srcRect/>
          <a:stretch/>
        </p:blipFill>
        <p:spPr>
          <a:xfrm>
            <a:off x="698498" y="542999"/>
            <a:ext cx="1769950" cy="1225505"/>
          </a:xfrm>
          <a:prstGeom prst="rect">
            <a:avLst/>
          </a:prstGeom>
          <a:noFill/>
          <a:ln>
            <a:noFill/>
          </a:ln>
        </p:spPr>
      </p:pic>
      <p:sp>
        <p:nvSpPr>
          <p:cNvPr id="1076" name="Google Shape;1076;p33"/>
          <p:cNvSpPr/>
          <p:nvPr/>
        </p:nvSpPr>
        <p:spPr>
          <a:xfrm>
            <a:off x="2682621" y="592553"/>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077" name="Google Shape;1077;p33"/>
          <p:cNvGrpSpPr/>
          <p:nvPr/>
        </p:nvGrpSpPr>
        <p:grpSpPr>
          <a:xfrm>
            <a:off x="2888962" y="818658"/>
            <a:ext cx="421398" cy="260646"/>
            <a:chOff x="2888962" y="818658"/>
            <a:chExt cx="421398" cy="260646"/>
          </a:xfrm>
        </p:grpSpPr>
        <p:pic>
          <p:nvPicPr>
            <p:cNvPr id="1078" name="Google Shape;1078;p33"/>
            <p:cNvPicPr preferRelativeResize="0"/>
            <p:nvPr/>
          </p:nvPicPr>
          <p:blipFill rotWithShape="1">
            <a:blip r:embed="rId16">
              <a:alphaModFix/>
            </a:blip>
            <a:srcRect/>
            <a:stretch/>
          </p:blipFill>
          <p:spPr>
            <a:xfrm>
              <a:off x="2888962" y="818658"/>
              <a:ext cx="361008" cy="260646"/>
            </a:xfrm>
            <a:prstGeom prst="rect">
              <a:avLst/>
            </a:prstGeom>
            <a:noFill/>
            <a:ln>
              <a:noFill/>
            </a:ln>
          </p:spPr>
        </p:pic>
        <p:sp>
          <p:nvSpPr>
            <p:cNvPr id="1079" name="Google Shape;1079;p33"/>
            <p:cNvSpPr/>
            <p:nvPr/>
          </p:nvSpPr>
          <p:spPr>
            <a:xfrm>
              <a:off x="3275435"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080" name="Google Shape;1080;p33"/>
          <p:cNvGrpSpPr/>
          <p:nvPr/>
        </p:nvGrpSpPr>
        <p:grpSpPr>
          <a:xfrm>
            <a:off x="3275431" y="895415"/>
            <a:ext cx="336674" cy="143671"/>
            <a:chOff x="3275431" y="895415"/>
            <a:chExt cx="336674" cy="143671"/>
          </a:xfrm>
        </p:grpSpPr>
        <p:sp>
          <p:nvSpPr>
            <p:cNvPr id="1081" name="Google Shape;1081;p33"/>
            <p:cNvSpPr/>
            <p:nvPr/>
          </p:nvSpPr>
          <p:spPr>
            <a:xfrm>
              <a:off x="3275431" y="897870"/>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082" name="Google Shape;1082;p33"/>
            <p:cNvPicPr preferRelativeResize="0"/>
            <p:nvPr/>
          </p:nvPicPr>
          <p:blipFill rotWithShape="1">
            <a:blip r:embed="rId17">
              <a:alphaModFix/>
            </a:blip>
            <a:srcRect/>
            <a:stretch/>
          </p:blipFill>
          <p:spPr>
            <a:xfrm>
              <a:off x="3428918" y="895415"/>
              <a:ext cx="121566" cy="143671"/>
            </a:xfrm>
            <a:prstGeom prst="rect">
              <a:avLst/>
            </a:prstGeom>
            <a:noFill/>
            <a:ln>
              <a:noFill/>
            </a:ln>
          </p:spPr>
        </p:pic>
        <p:sp>
          <p:nvSpPr>
            <p:cNvPr id="1083" name="Google Shape;1083;p33"/>
            <p:cNvSpPr/>
            <p:nvPr/>
          </p:nvSpPr>
          <p:spPr>
            <a:xfrm>
              <a:off x="3577180"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084" name="Google Shape;1084;p33"/>
          <p:cNvSpPr/>
          <p:nvPr/>
        </p:nvSpPr>
        <p:spPr>
          <a:xfrm>
            <a:off x="3577171" y="897870"/>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085" name="Google Shape;1085;p33"/>
          <p:cNvGrpSpPr/>
          <p:nvPr/>
        </p:nvGrpSpPr>
        <p:grpSpPr>
          <a:xfrm>
            <a:off x="3737406" y="897870"/>
            <a:ext cx="269845" cy="138453"/>
            <a:chOff x="3737406" y="897870"/>
            <a:chExt cx="269845" cy="138453"/>
          </a:xfrm>
        </p:grpSpPr>
        <p:sp>
          <p:nvSpPr>
            <p:cNvPr id="1086" name="Google Shape;1086;p33"/>
            <p:cNvSpPr/>
            <p:nvPr/>
          </p:nvSpPr>
          <p:spPr>
            <a:xfrm>
              <a:off x="3737406" y="897870"/>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087" name="Google Shape;1087;p33"/>
            <p:cNvPicPr preferRelativeResize="0"/>
            <p:nvPr/>
          </p:nvPicPr>
          <p:blipFill rotWithShape="1">
            <a:blip r:embed="rId7">
              <a:alphaModFix/>
            </a:blip>
            <a:srcRect/>
            <a:stretch/>
          </p:blipFill>
          <p:spPr>
            <a:xfrm>
              <a:off x="3891517" y="898171"/>
              <a:ext cx="115734" cy="138152"/>
            </a:xfrm>
            <a:prstGeom prst="rect">
              <a:avLst/>
            </a:prstGeom>
            <a:noFill/>
            <a:ln>
              <a:noFill/>
            </a:ln>
          </p:spPr>
        </p:pic>
      </p:grpSp>
      <p:grpSp>
        <p:nvGrpSpPr>
          <p:cNvPr id="1088" name="Google Shape;1088;p33"/>
          <p:cNvGrpSpPr/>
          <p:nvPr/>
        </p:nvGrpSpPr>
        <p:grpSpPr>
          <a:xfrm>
            <a:off x="2880981" y="1199474"/>
            <a:ext cx="880091" cy="217668"/>
            <a:chOff x="2880981" y="1199474"/>
            <a:chExt cx="880091" cy="217668"/>
          </a:xfrm>
        </p:grpSpPr>
        <p:pic>
          <p:nvPicPr>
            <p:cNvPr id="1089" name="Google Shape;1089;p33"/>
            <p:cNvPicPr preferRelativeResize="0"/>
            <p:nvPr/>
          </p:nvPicPr>
          <p:blipFill rotWithShape="1">
            <a:blip r:embed="rId18">
              <a:alphaModFix/>
            </a:blip>
            <a:srcRect/>
            <a:stretch/>
          </p:blipFill>
          <p:spPr>
            <a:xfrm>
              <a:off x="2880981" y="1199476"/>
              <a:ext cx="106227" cy="143671"/>
            </a:xfrm>
            <a:prstGeom prst="rect">
              <a:avLst/>
            </a:prstGeom>
            <a:noFill/>
            <a:ln>
              <a:noFill/>
            </a:ln>
          </p:spPr>
        </p:pic>
        <p:pic>
          <p:nvPicPr>
            <p:cNvPr id="1090" name="Google Shape;1090;p33"/>
            <p:cNvPicPr preferRelativeResize="0"/>
            <p:nvPr/>
          </p:nvPicPr>
          <p:blipFill rotWithShape="1">
            <a:blip r:embed="rId19">
              <a:alphaModFix/>
            </a:blip>
            <a:srcRect/>
            <a:stretch/>
          </p:blipFill>
          <p:spPr>
            <a:xfrm>
              <a:off x="3009601" y="1199479"/>
              <a:ext cx="121577" cy="143671"/>
            </a:xfrm>
            <a:prstGeom prst="rect">
              <a:avLst/>
            </a:prstGeom>
            <a:noFill/>
            <a:ln>
              <a:noFill/>
            </a:ln>
          </p:spPr>
        </p:pic>
        <p:pic>
          <p:nvPicPr>
            <p:cNvPr id="1091" name="Google Shape;1091;p33"/>
            <p:cNvPicPr preferRelativeResize="0"/>
            <p:nvPr/>
          </p:nvPicPr>
          <p:blipFill rotWithShape="1">
            <a:blip r:embed="rId10">
              <a:alphaModFix/>
            </a:blip>
            <a:srcRect/>
            <a:stretch/>
          </p:blipFill>
          <p:spPr>
            <a:xfrm>
              <a:off x="3157874" y="1199474"/>
              <a:ext cx="136613" cy="217668"/>
            </a:xfrm>
            <a:prstGeom prst="rect">
              <a:avLst/>
            </a:prstGeom>
            <a:noFill/>
            <a:ln>
              <a:noFill/>
            </a:ln>
          </p:spPr>
        </p:pic>
        <p:pic>
          <p:nvPicPr>
            <p:cNvPr id="1092" name="Google Shape;1092;p33"/>
            <p:cNvPicPr preferRelativeResize="0"/>
            <p:nvPr/>
          </p:nvPicPr>
          <p:blipFill rotWithShape="1">
            <a:blip r:embed="rId20">
              <a:alphaModFix/>
            </a:blip>
            <a:srcRect/>
            <a:stretch/>
          </p:blipFill>
          <p:spPr>
            <a:xfrm>
              <a:off x="3316881" y="1199479"/>
              <a:ext cx="292865" cy="183889"/>
            </a:xfrm>
            <a:prstGeom prst="rect">
              <a:avLst/>
            </a:prstGeom>
            <a:noFill/>
            <a:ln>
              <a:noFill/>
            </a:ln>
          </p:spPr>
        </p:pic>
        <p:pic>
          <p:nvPicPr>
            <p:cNvPr id="1093" name="Google Shape;1093;p33"/>
            <p:cNvPicPr preferRelativeResize="0"/>
            <p:nvPr/>
          </p:nvPicPr>
          <p:blipFill rotWithShape="1">
            <a:blip r:embed="rId12">
              <a:alphaModFix/>
            </a:blip>
            <a:srcRect/>
            <a:stretch/>
          </p:blipFill>
          <p:spPr>
            <a:xfrm>
              <a:off x="3635202" y="1202234"/>
              <a:ext cx="125870" cy="138152"/>
            </a:xfrm>
            <a:prstGeom prst="rect">
              <a:avLst/>
            </a:prstGeom>
            <a:noFill/>
            <a:ln>
              <a:noFill/>
            </a:ln>
          </p:spPr>
        </p:pic>
      </p:grpSp>
      <p:grpSp>
        <p:nvGrpSpPr>
          <p:cNvPr id="1094" name="Google Shape;1094;p33"/>
          <p:cNvGrpSpPr/>
          <p:nvPr/>
        </p:nvGrpSpPr>
        <p:grpSpPr>
          <a:xfrm>
            <a:off x="3856520" y="1140223"/>
            <a:ext cx="312200" cy="243145"/>
            <a:chOff x="3856520" y="1140223"/>
            <a:chExt cx="312200" cy="243145"/>
          </a:xfrm>
        </p:grpSpPr>
        <p:pic>
          <p:nvPicPr>
            <p:cNvPr id="1095" name="Google Shape;1095;p33"/>
            <p:cNvPicPr preferRelativeResize="0"/>
            <p:nvPr/>
          </p:nvPicPr>
          <p:blipFill rotWithShape="1">
            <a:blip r:embed="rId13">
              <a:alphaModFix/>
            </a:blip>
            <a:srcRect/>
            <a:stretch/>
          </p:blipFill>
          <p:spPr>
            <a:xfrm>
              <a:off x="3856520" y="1202233"/>
              <a:ext cx="154738" cy="181135"/>
            </a:xfrm>
            <a:prstGeom prst="rect">
              <a:avLst/>
            </a:prstGeom>
            <a:noFill/>
            <a:ln>
              <a:noFill/>
            </a:ln>
          </p:spPr>
        </p:pic>
        <p:pic>
          <p:nvPicPr>
            <p:cNvPr id="1096" name="Google Shape;1096;p33"/>
            <p:cNvPicPr preferRelativeResize="0"/>
            <p:nvPr/>
          </p:nvPicPr>
          <p:blipFill rotWithShape="1">
            <a:blip r:embed="rId21">
              <a:alphaModFix/>
            </a:blip>
            <a:srcRect/>
            <a:stretch/>
          </p:blipFill>
          <p:spPr>
            <a:xfrm>
              <a:off x="4033332" y="1140223"/>
              <a:ext cx="135388" cy="200171"/>
            </a:xfrm>
            <a:prstGeom prst="rect">
              <a:avLst/>
            </a:prstGeom>
            <a:noFill/>
            <a:ln>
              <a:noFill/>
            </a:ln>
          </p:spPr>
        </p:pic>
      </p:grpSp>
      <p:grpSp>
        <p:nvGrpSpPr>
          <p:cNvPr id="1097" name="Google Shape;1097;p33"/>
          <p:cNvGrpSpPr/>
          <p:nvPr/>
        </p:nvGrpSpPr>
        <p:grpSpPr>
          <a:xfrm>
            <a:off x="15839399" y="5235"/>
            <a:ext cx="3204210" cy="1150620"/>
            <a:chOff x="15839399" y="5235"/>
            <a:chExt cx="3204210" cy="1150620"/>
          </a:xfrm>
        </p:grpSpPr>
        <p:sp>
          <p:nvSpPr>
            <p:cNvPr id="1098" name="Google Shape;1098;p33"/>
            <p:cNvSpPr/>
            <p:nvPr/>
          </p:nvSpPr>
          <p:spPr>
            <a:xfrm>
              <a:off x="15839399" y="5235"/>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099" name="Google Shape;1099;p33"/>
            <p:cNvPicPr preferRelativeResize="0"/>
            <p:nvPr/>
          </p:nvPicPr>
          <p:blipFill rotWithShape="1">
            <a:blip r:embed="rId22">
              <a:alphaModFix/>
            </a:blip>
            <a:srcRect/>
            <a:stretch/>
          </p:blipFill>
          <p:spPr>
            <a:xfrm>
              <a:off x="15985995" y="37653"/>
              <a:ext cx="2847977" cy="1058532"/>
            </a:xfrm>
            <a:prstGeom prst="rect">
              <a:avLst/>
            </a:prstGeom>
            <a:noFill/>
            <a:ln>
              <a:noFill/>
            </a:ln>
          </p:spPr>
        </p:pic>
      </p:grpSp>
      <p:sp>
        <p:nvSpPr>
          <p:cNvPr id="1100" name="Google Shape;1100;p33"/>
          <p:cNvSpPr/>
          <p:nvPr/>
        </p:nvSpPr>
        <p:spPr>
          <a:xfrm>
            <a:off x="2659604" y="4100351"/>
            <a:ext cx="20955" cy="4859020"/>
          </a:xfrm>
          <a:custGeom>
            <a:avLst/>
            <a:gdLst/>
            <a:ahLst/>
            <a:cxnLst/>
            <a:rect l="l" t="t" r="r" b="b"/>
            <a:pathLst>
              <a:path w="20955" h="4859020" extrusionOk="0">
                <a:moveTo>
                  <a:pt x="20941" y="0"/>
                </a:moveTo>
                <a:lnTo>
                  <a:pt x="0" y="0"/>
                </a:lnTo>
                <a:lnTo>
                  <a:pt x="0" y="4858490"/>
                </a:lnTo>
                <a:lnTo>
                  <a:pt x="20941" y="4858490"/>
                </a:lnTo>
                <a:lnTo>
                  <a:pt x="2094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DE17"/>
              </a:solidFill>
              <a:latin typeface="Arial"/>
              <a:ea typeface="Arial"/>
              <a:cs typeface="Arial"/>
              <a:sym typeface="Arial"/>
            </a:endParaRPr>
          </a:p>
        </p:txBody>
      </p:sp>
      <p:sp>
        <p:nvSpPr>
          <p:cNvPr id="1101" name="Google Shape;1101;p33"/>
          <p:cNvSpPr/>
          <p:nvPr/>
        </p:nvSpPr>
        <p:spPr>
          <a:xfrm>
            <a:off x="2687526" y="3856366"/>
            <a:ext cx="20955" cy="5131435"/>
          </a:xfrm>
          <a:custGeom>
            <a:avLst/>
            <a:gdLst/>
            <a:ahLst/>
            <a:cxnLst/>
            <a:rect l="l" t="t" r="r" b="b"/>
            <a:pathLst>
              <a:path w="20954" h="5131434" extrusionOk="0">
                <a:moveTo>
                  <a:pt x="20941" y="0"/>
                </a:moveTo>
                <a:lnTo>
                  <a:pt x="0" y="0"/>
                </a:lnTo>
                <a:lnTo>
                  <a:pt x="0" y="5131163"/>
                </a:lnTo>
                <a:lnTo>
                  <a:pt x="20941" y="5131163"/>
                </a:lnTo>
                <a:lnTo>
                  <a:pt x="20941"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102" name="Google Shape;1102;p33"/>
          <p:cNvPicPr preferRelativeResize="0"/>
          <p:nvPr/>
        </p:nvPicPr>
        <p:blipFill rotWithShape="1">
          <a:blip r:embed="rId23">
            <a:alphaModFix/>
          </a:blip>
          <a:srcRect/>
          <a:stretch/>
        </p:blipFill>
        <p:spPr>
          <a:xfrm>
            <a:off x="13763107" y="4612935"/>
            <a:ext cx="6340993" cy="6573124"/>
          </a:xfrm>
          <a:prstGeom prst="rect">
            <a:avLst/>
          </a:prstGeom>
          <a:noFill/>
          <a:ln>
            <a:noFill/>
          </a:ln>
        </p:spPr>
      </p:pic>
      <p:sp>
        <p:nvSpPr>
          <p:cNvPr id="1103" name="Google Shape;1103;p33"/>
          <p:cNvSpPr txBox="1"/>
          <p:nvPr/>
        </p:nvSpPr>
        <p:spPr>
          <a:xfrm>
            <a:off x="2830146" y="3616633"/>
            <a:ext cx="12930722" cy="2043493"/>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6600"/>
              <a:buFont typeface="Arial"/>
              <a:buNone/>
            </a:pPr>
            <a:r>
              <a:rPr lang="uk-UA" sz="6600" b="1" i="0" u="none" strike="noStrike" cap="none">
                <a:solidFill>
                  <a:srgbClr val="FFDE17"/>
                </a:solidFill>
                <a:latin typeface="Roboto"/>
                <a:ea typeface="Roboto"/>
                <a:cs typeface="Roboto"/>
                <a:sym typeface="Roboto"/>
              </a:rPr>
              <a:t>Інформаційна база для визначення шкоди та збитків </a:t>
            </a:r>
            <a:endParaRPr sz="6600" b="1" i="0" u="none" strike="noStrike" cap="none">
              <a:solidFill>
                <a:srgbClr val="FFDE17"/>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1107"/>
        <p:cNvGrpSpPr/>
        <p:nvPr/>
      </p:nvGrpSpPr>
      <p:grpSpPr>
        <a:xfrm>
          <a:off x="0" y="0"/>
          <a:ext cx="0" cy="0"/>
          <a:chOff x="0" y="0"/>
          <a:chExt cx="0" cy="0"/>
        </a:xfrm>
      </p:grpSpPr>
      <p:sp>
        <p:nvSpPr>
          <p:cNvPr id="1108" name="Google Shape;1108;p10"/>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F6F6F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109" name="Google Shape;1109;p10"/>
          <p:cNvGrpSpPr/>
          <p:nvPr/>
        </p:nvGrpSpPr>
        <p:grpSpPr>
          <a:xfrm>
            <a:off x="15839399" y="5235"/>
            <a:ext cx="3204210" cy="1150620"/>
            <a:chOff x="15839399" y="5235"/>
            <a:chExt cx="3204210" cy="1150620"/>
          </a:xfrm>
        </p:grpSpPr>
        <p:sp>
          <p:nvSpPr>
            <p:cNvPr id="1110" name="Google Shape;1110;p10"/>
            <p:cNvSpPr/>
            <p:nvPr/>
          </p:nvSpPr>
          <p:spPr>
            <a:xfrm>
              <a:off x="15839399" y="5235"/>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111" name="Google Shape;1111;p10"/>
            <p:cNvPicPr preferRelativeResize="0"/>
            <p:nvPr/>
          </p:nvPicPr>
          <p:blipFill rotWithShape="1">
            <a:blip r:embed="rId3">
              <a:alphaModFix/>
            </a:blip>
            <a:srcRect/>
            <a:stretch/>
          </p:blipFill>
          <p:spPr>
            <a:xfrm>
              <a:off x="15985995" y="37653"/>
              <a:ext cx="2847977" cy="1058532"/>
            </a:xfrm>
            <a:prstGeom prst="rect">
              <a:avLst/>
            </a:prstGeom>
            <a:noFill/>
            <a:ln>
              <a:noFill/>
            </a:ln>
          </p:spPr>
        </p:pic>
      </p:grpSp>
      <p:pic>
        <p:nvPicPr>
          <p:cNvPr id="1112" name="Google Shape;1112;p10"/>
          <p:cNvPicPr preferRelativeResize="0"/>
          <p:nvPr/>
        </p:nvPicPr>
        <p:blipFill rotWithShape="1">
          <a:blip r:embed="rId4">
            <a:alphaModFix/>
          </a:blip>
          <a:srcRect/>
          <a:stretch/>
        </p:blipFill>
        <p:spPr>
          <a:xfrm>
            <a:off x="698498" y="542999"/>
            <a:ext cx="1769950" cy="1225505"/>
          </a:xfrm>
          <a:prstGeom prst="rect">
            <a:avLst/>
          </a:prstGeom>
          <a:noFill/>
          <a:ln>
            <a:noFill/>
          </a:ln>
        </p:spPr>
      </p:pic>
      <p:sp>
        <p:nvSpPr>
          <p:cNvPr id="1113" name="Google Shape;1113;p10"/>
          <p:cNvSpPr/>
          <p:nvPr/>
        </p:nvSpPr>
        <p:spPr>
          <a:xfrm>
            <a:off x="2682621" y="592553"/>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114" name="Google Shape;1114;p10"/>
          <p:cNvGrpSpPr/>
          <p:nvPr/>
        </p:nvGrpSpPr>
        <p:grpSpPr>
          <a:xfrm>
            <a:off x="2888962" y="818658"/>
            <a:ext cx="421398" cy="260646"/>
            <a:chOff x="2888962" y="818658"/>
            <a:chExt cx="421398" cy="260646"/>
          </a:xfrm>
        </p:grpSpPr>
        <p:pic>
          <p:nvPicPr>
            <p:cNvPr id="1115" name="Google Shape;1115;p10"/>
            <p:cNvPicPr preferRelativeResize="0"/>
            <p:nvPr/>
          </p:nvPicPr>
          <p:blipFill rotWithShape="1">
            <a:blip r:embed="rId5">
              <a:alphaModFix/>
            </a:blip>
            <a:srcRect/>
            <a:stretch/>
          </p:blipFill>
          <p:spPr>
            <a:xfrm>
              <a:off x="2888962" y="818658"/>
              <a:ext cx="361008" cy="260646"/>
            </a:xfrm>
            <a:prstGeom prst="rect">
              <a:avLst/>
            </a:prstGeom>
            <a:noFill/>
            <a:ln>
              <a:noFill/>
            </a:ln>
          </p:spPr>
        </p:pic>
        <p:sp>
          <p:nvSpPr>
            <p:cNvPr id="1116" name="Google Shape;1116;p10"/>
            <p:cNvSpPr/>
            <p:nvPr/>
          </p:nvSpPr>
          <p:spPr>
            <a:xfrm>
              <a:off x="3275435"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117" name="Google Shape;1117;p10"/>
          <p:cNvGrpSpPr/>
          <p:nvPr/>
        </p:nvGrpSpPr>
        <p:grpSpPr>
          <a:xfrm>
            <a:off x="3275431" y="895415"/>
            <a:ext cx="336674" cy="143671"/>
            <a:chOff x="3275431" y="895415"/>
            <a:chExt cx="336674" cy="143671"/>
          </a:xfrm>
        </p:grpSpPr>
        <p:sp>
          <p:nvSpPr>
            <p:cNvPr id="1118" name="Google Shape;1118;p10"/>
            <p:cNvSpPr/>
            <p:nvPr/>
          </p:nvSpPr>
          <p:spPr>
            <a:xfrm>
              <a:off x="3275431" y="897870"/>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119" name="Google Shape;1119;p10"/>
            <p:cNvPicPr preferRelativeResize="0"/>
            <p:nvPr/>
          </p:nvPicPr>
          <p:blipFill rotWithShape="1">
            <a:blip r:embed="rId6">
              <a:alphaModFix/>
            </a:blip>
            <a:srcRect/>
            <a:stretch/>
          </p:blipFill>
          <p:spPr>
            <a:xfrm>
              <a:off x="3428918" y="895415"/>
              <a:ext cx="121566" cy="143671"/>
            </a:xfrm>
            <a:prstGeom prst="rect">
              <a:avLst/>
            </a:prstGeom>
            <a:noFill/>
            <a:ln>
              <a:noFill/>
            </a:ln>
          </p:spPr>
        </p:pic>
        <p:sp>
          <p:nvSpPr>
            <p:cNvPr id="1120" name="Google Shape;1120;p10"/>
            <p:cNvSpPr/>
            <p:nvPr/>
          </p:nvSpPr>
          <p:spPr>
            <a:xfrm>
              <a:off x="3577180"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121" name="Google Shape;1121;p10"/>
          <p:cNvSpPr/>
          <p:nvPr/>
        </p:nvSpPr>
        <p:spPr>
          <a:xfrm>
            <a:off x="3577171" y="897870"/>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122" name="Google Shape;1122;p10"/>
          <p:cNvGrpSpPr/>
          <p:nvPr/>
        </p:nvGrpSpPr>
        <p:grpSpPr>
          <a:xfrm>
            <a:off x="3737406" y="897870"/>
            <a:ext cx="269845" cy="138453"/>
            <a:chOff x="3737406" y="897870"/>
            <a:chExt cx="269845" cy="138453"/>
          </a:xfrm>
        </p:grpSpPr>
        <p:sp>
          <p:nvSpPr>
            <p:cNvPr id="1123" name="Google Shape;1123;p10"/>
            <p:cNvSpPr/>
            <p:nvPr/>
          </p:nvSpPr>
          <p:spPr>
            <a:xfrm>
              <a:off x="3737406" y="897870"/>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124" name="Google Shape;1124;p10"/>
            <p:cNvPicPr preferRelativeResize="0"/>
            <p:nvPr/>
          </p:nvPicPr>
          <p:blipFill rotWithShape="1">
            <a:blip r:embed="rId7">
              <a:alphaModFix/>
            </a:blip>
            <a:srcRect/>
            <a:stretch/>
          </p:blipFill>
          <p:spPr>
            <a:xfrm>
              <a:off x="3891517" y="898171"/>
              <a:ext cx="115734" cy="138152"/>
            </a:xfrm>
            <a:prstGeom prst="rect">
              <a:avLst/>
            </a:prstGeom>
            <a:noFill/>
            <a:ln>
              <a:noFill/>
            </a:ln>
          </p:spPr>
        </p:pic>
      </p:grpSp>
      <p:grpSp>
        <p:nvGrpSpPr>
          <p:cNvPr id="1125" name="Google Shape;1125;p10"/>
          <p:cNvGrpSpPr/>
          <p:nvPr/>
        </p:nvGrpSpPr>
        <p:grpSpPr>
          <a:xfrm>
            <a:off x="2880981" y="1199474"/>
            <a:ext cx="880091" cy="217668"/>
            <a:chOff x="2880981" y="1199474"/>
            <a:chExt cx="880091" cy="217668"/>
          </a:xfrm>
        </p:grpSpPr>
        <p:pic>
          <p:nvPicPr>
            <p:cNvPr id="1126" name="Google Shape;1126;p10"/>
            <p:cNvPicPr preferRelativeResize="0"/>
            <p:nvPr/>
          </p:nvPicPr>
          <p:blipFill rotWithShape="1">
            <a:blip r:embed="rId8">
              <a:alphaModFix/>
            </a:blip>
            <a:srcRect/>
            <a:stretch/>
          </p:blipFill>
          <p:spPr>
            <a:xfrm>
              <a:off x="2880981" y="1199476"/>
              <a:ext cx="106227" cy="143671"/>
            </a:xfrm>
            <a:prstGeom prst="rect">
              <a:avLst/>
            </a:prstGeom>
            <a:noFill/>
            <a:ln>
              <a:noFill/>
            </a:ln>
          </p:spPr>
        </p:pic>
        <p:pic>
          <p:nvPicPr>
            <p:cNvPr id="1127" name="Google Shape;1127;p10"/>
            <p:cNvPicPr preferRelativeResize="0"/>
            <p:nvPr/>
          </p:nvPicPr>
          <p:blipFill rotWithShape="1">
            <a:blip r:embed="rId9">
              <a:alphaModFix/>
            </a:blip>
            <a:srcRect/>
            <a:stretch/>
          </p:blipFill>
          <p:spPr>
            <a:xfrm>
              <a:off x="3009601" y="1199479"/>
              <a:ext cx="121577" cy="143671"/>
            </a:xfrm>
            <a:prstGeom prst="rect">
              <a:avLst/>
            </a:prstGeom>
            <a:noFill/>
            <a:ln>
              <a:noFill/>
            </a:ln>
          </p:spPr>
        </p:pic>
        <p:pic>
          <p:nvPicPr>
            <p:cNvPr id="1128" name="Google Shape;1128;p10"/>
            <p:cNvPicPr preferRelativeResize="0"/>
            <p:nvPr/>
          </p:nvPicPr>
          <p:blipFill rotWithShape="1">
            <a:blip r:embed="rId10">
              <a:alphaModFix/>
            </a:blip>
            <a:srcRect/>
            <a:stretch/>
          </p:blipFill>
          <p:spPr>
            <a:xfrm>
              <a:off x="3157874" y="1199474"/>
              <a:ext cx="136613" cy="217668"/>
            </a:xfrm>
            <a:prstGeom prst="rect">
              <a:avLst/>
            </a:prstGeom>
            <a:noFill/>
            <a:ln>
              <a:noFill/>
            </a:ln>
          </p:spPr>
        </p:pic>
        <p:pic>
          <p:nvPicPr>
            <p:cNvPr id="1129" name="Google Shape;1129;p10"/>
            <p:cNvPicPr preferRelativeResize="0"/>
            <p:nvPr/>
          </p:nvPicPr>
          <p:blipFill rotWithShape="1">
            <a:blip r:embed="rId11">
              <a:alphaModFix/>
            </a:blip>
            <a:srcRect/>
            <a:stretch/>
          </p:blipFill>
          <p:spPr>
            <a:xfrm>
              <a:off x="3316881" y="1199479"/>
              <a:ext cx="292865" cy="183889"/>
            </a:xfrm>
            <a:prstGeom prst="rect">
              <a:avLst/>
            </a:prstGeom>
            <a:noFill/>
            <a:ln>
              <a:noFill/>
            </a:ln>
          </p:spPr>
        </p:pic>
        <p:pic>
          <p:nvPicPr>
            <p:cNvPr id="1130" name="Google Shape;1130;p10"/>
            <p:cNvPicPr preferRelativeResize="0"/>
            <p:nvPr/>
          </p:nvPicPr>
          <p:blipFill rotWithShape="1">
            <a:blip r:embed="rId12">
              <a:alphaModFix/>
            </a:blip>
            <a:srcRect/>
            <a:stretch/>
          </p:blipFill>
          <p:spPr>
            <a:xfrm>
              <a:off x="3635202" y="1202234"/>
              <a:ext cx="125870" cy="138152"/>
            </a:xfrm>
            <a:prstGeom prst="rect">
              <a:avLst/>
            </a:prstGeom>
            <a:noFill/>
            <a:ln>
              <a:noFill/>
            </a:ln>
          </p:spPr>
        </p:pic>
      </p:grpSp>
      <p:grpSp>
        <p:nvGrpSpPr>
          <p:cNvPr id="1131" name="Google Shape;1131;p10"/>
          <p:cNvGrpSpPr/>
          <p:nvPr/>
        </p:nvGrpSpPr>
        <p:grpSpPr>
          <a:xfrm>
            <a:off x="3856520" y="1140223"/>
            <a:ext cx="312200" cy="243145"/>
            <a:chOff x="3856520" y="1140223"/>
            <a:chExt cx="312200" cy="243145"/>
          </a:xfrm>
        </p:grpSpPr>
        <p:pic>
          <p:nvPicPr>
            <p:cNvPr id="1132" name="Google Shape;1132;p10"/>
            <p:cNvPicPr preferRelativeResize="0"/>
            <p:nvPr/>
          </p:nvPicPr>
          <p:blipFill rotWithShape="1">
            <a:blip r:embed="rId13">
              <a:alphaModFix/>
            </a:blip>
            <a:srcRect/>
            <a:stretch/>
          </p:blipFill>
          <p:spPr>
            <a:xfrm>
              <a:off x="3856520" y="1202233"/>
              <a:ext cx="154738" cy="181135"/>
            </a:xfrm>
            <a:prstGeom prst="rect">
              <a:avLst/>
            </a:prstGeom>
            <a:noFill/>
            <a:ln>
              <a:noFill/>
            </a:ln>
          </p:spPr>
        </p:pic>
        <p:pic>
          <p:nvPicPr>
            <p:cNvPr id="1133" name="Google Shape;1133;p10"/>
            <p:cNvPicPr preferRelativeResize="0"/>
            <p:nvPr/>
          </p:nvPicPr>
          <p:blipFill rotWithShape="1">
            <a:blip r:embed="rId14">
              <a:alphaModFix/>
            </a:blip>
            <a:srcRect/>
            <a:stretch/>
          </p:blipFill>
          <p:spPr>
            <a:xfrm>
              <a:off x="4033332" y="1140223"/>
              <a:ext cx="135388" cy="200171"/>
            </a:xfrm>
            <a:prstGeom prst="rect">
              <a:avLst/>
            </a:prstGeom>
            <a:noFill/>
            <a:ln>
              <a:noFill/>
            </a:ln>
          </p:spPr>
        </p:pic>
      </p:grpSp>
      <p:sp>
        <p:nvSpPr>
          <p:cNvPr id="1134" name="Google Shape;1134;p10"/>
          <p:cNvSpPr txBox="1">
            <a:spLocks noGrp="1"/>
          </p:cNvSpPr>
          <p:nvPr>
            <p:ph type="title"/>
          </p:nvPr>
        </p:nvSpPr>
        <p:spPr>
          <a:xfrm>
            <a:off x="2908677" y="3400809"/>
            <a:ext cx="4758055" cy="1282065"/>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SzPts val="1400"/>
              <a:buNone/>
            </a:pPr>
            <a:r>
              <a:rPr lang="uk-UA"/>
              <a:t>Важливо</a:t>
            </a:r>
            <a:endParaRPr/>
          </a:p>
        </p:txBody>
      </p:sp>
      <p:sp>
        <p:nvSpPr>
          <p:cNvPr id="1135" name="Google Shape;1135;p10"/>
          <p:cNvSpPr txBox="1"/>
          <p:nvPr/>
        </p:nvSpPr>
        <p:spPr>
          <a:xfrm>
            <a:off x="2880980" y="4825285"/>
            <a:ext cx="10792489" cy="3705486"/>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uk-UA" sz="2400" b="0" i="0" u="none" strike="noStrike" cap="none">
                <a:solidFill>
                  <a:srgbClr val="6969BF"/>
                </a:solidFill>
                <a:latin typeface="Roboto"/>
                <a:ea typeface="Roboto"/>
                <a:cs typeface="Roboto"/>
                <a:sym typeface="Roboto"/>
              </a:rPr>
              <a:t>Спори, що виникають з відшкодування майнової шкоди, у тому числі  власникам землі </a:t>
            </a:r>
            <a:r>
              <a:rPr lang="uk-UA" sz="2400" b="1" i="0" u="none" strike="noStrike" cap="none">
                <a:solidFill>
                  <a:srgbClr val="6969BF"/>
                </a:solidFill>
                <a:latin typeface="Roboto"/>
                <a:ea typeface="Roboto"/>
                <a:cs typeface="Roboto"/>
                <a:sym typeface="Roboto"/>
              </a:rPr>
              <a:t>внаслідок збройної агресії РФ</a:t>
            </a:r>
            <a:r>
              <a:rPr lang="uk-UA" sz="2400" b="0" i="0" u="none" strike="noStrike" cap="none">
                <a:solidFill>
                  <a:srgbClr val="6969BF"/>
                </a:solidFill>
                <a:latin typeface="Roboto"/>
                <a:ea typeface="Roboto"/>
                <a:cs typeface="Roboto"/>
                <a:sym typeface="Roboto"/>
              </a:rPr>
              <a:t>, розглядаються </a:t>
            </a:r>
            <a:r>
              <a:rPr lang="uk-UA" sz="2400" b="1" i="0" u="none" strike="noStrike" cap="none">
                <a:solidFill>
                  <a:srgbClr val="6969BF"/>
                </a:solidFill>
                <a:latin typeface="Roboto"/>
                <a:ea typeface="Roboto"/>
                <a:cs typeface="Roboto"/>
                <a:sym typeface="Roboto"/>
              </a:rPr>
              <a:t>судами за загальними правилами підсудності</a:t>
            </a:r>
            <a:r>
              <a:rPr lang="uk-UA" sz="2400" b="0" i="0" u="none" strike="noStrike" cap="none">
                <a:solidFill>
                  <a:srgbClr val="6969BF"/>
                </a:solidFill>
                <a:latin typeface="Roboto"/>
                <a:ea typeface="Roboto"/>
                <a:cs typeface="Roboto"/>
                <a:sym typeface="Roboto"/>
              </a:rPr>
              <a:t>. Право пред’явити такий позов мають особи за зареєстрованим місцем проживання або перебування чи за місцем завдання шкоди.</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uk-UA" sz="2400" b="0" i="0" u="none" strike="noStrike" cap="none">
                <a:solidFill>
                  <a:srgbClr val="6969BF"/>
                </a:solidFill>
                <a:latin typeface="Roboto"/>
                <a:ea typeface="Roboto"/>
                <a:cs typeface="Roboto"/>
                <a:sym typeface="Roboto"/>
              </a:rPr>
              <a:t>На сьогодні розробка оптимального механізму компенсації збитків власникам землі тільки розпочалася. Крім цього, Україна зможе підрахувати завдані збитки державі та громадянам та звернутися до Міжнародного суду з позовом </a:t>
            </a:r>
            <a:r>
              <a:rPr lang="uk-UA" sz="2400" b="1" i="0" u="none" strike="noStrike" cap="none">
                <a:solidFill>
                  <a:srgbClr val="6969BF"/>
                </a:solidFill>
                <a:latin typeface="Roboto"/>
                <a:ea typeface="Roboto"/>
                <a:cs typeface="Roboto"/>
                <a:sym typeface="Roboto"/>
              </a:rPr>
              <a:t>про репарації</a:t>
            </a:r>
            <a:r>
              <a:rPr lang="uk-UA" sz="2400" b="0" i="0" u="none" strike="noStrike" cap="none">
                <a:solidFill>
                  <a:srgbClr val="6969BF"/>
                </a:solidFill>
                <a:latin typeface="Roboto"/>
                <a:ea typeface="Roboto"/>
                <a:cs typeface="Roboto"/>
                <a:sym typeface="Roboto"/>
              </a:rPr>
              <a:t>, до яких можуть входити також і суми завданих збитків фізичним особам.</a:t>
            </a:r>
            <a:endParaRPr sz="2400" b="0" i="0" u="none" strike="noStrike" cap="none">
              <a:solidFill>
                <a:srgbClr val="6969BF"/>
              </a:solidFill>
              <a:latin typeface="Roboto"/>
              <a:ea typeface="Roboto"/>
              <a:cs typeface="Roboto"/>
              <a:sym typeface="Roboto"/>
            </a:endParaRPr>
          </a:p>
        </p:txBody>
      </p:sp>
      <p:sp>
        <p:nvSpPr>
          <p:cNvPr id="1136" name="Google Shape;1136;p10"/>
          <p:cNvSpPr/>
          <p:nvPr/>
        </p:nvSpPr>
        <p:spPr>
          <a:xfrm>
            <a:off x="2659604" y="3675280"/>
            <a:ext cx="20955" cy="4859020"/>
          </a:xfrm>
          <a:custGeom>
            <a:avLst/>
            <a:gdLst/>
            <a:ahLst/>
            <a:cxnLst/>
            <a:rect l="l" t="t" r="r" b="b"/>
            <a:pathLst>
              <a:path w="20955" h="4859020" extrusionOk="0">
                <a:moveTo>
                  <a:pt x="20941" y="0"/>
                </a:moveTo>
                <a:lnTo>
                  <a:pt x="0" y="0"/>
                </a:lnTo>
                <a:lnTo>
                  <a:pt x="0" y="4858490"/>
                </a:lnTo>
                <a:lnTo>
                  <a:pt x="20941" y="4858490"/>
                </a:lnTo>
                <a:lnTo>
                  <a:pt x="2094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37" name="Google Shape;1137;p10"/>
          <p:cNvSpPr/>
          <p:nvPr/>
        </p:nvSpPr>
        <p:spPr>
          <a:xfrm>
            <a:off x="14358247" y="8099153"/>
            <a:ext cx="434340" cy="434340"/>
          </a:xfrm>
          <a:custGeom>
            <a:avLst/>
            <a:gdLst/>
            <a:ahLst/>
            <a:cxnLst/>
            <a:rect l="l" t="t" r="r" b="b"/>
            <a:pathLst>
              <a:path w="434340" h="434340" extrusionOk="0">
                <a:moveTo>
                  <a:pt x="203072" y="0"/>
                </a:moveTo>
                <a:lnTo>
                  <a:pt x="153667" y="8941"/>
                </a:lnTo>
                <a:lnTo>
                  <a:pt x="109028" y="28219"/>
                </a:lnTo>
                <a:lnTo>
                  <a:pt x="70375" y="56444"/>
                </a:lnTo>
                <a:lnTo>
                  <a:pt x="38927" y="92230"/>
                </a:lnTo>
                <a:lnTo>
                  <a:pt x="15902" y="134190"/>
                </a:lnTo>
                <a:lnTo>
                  <a:pt x="2520" y="180936"/>
                </a:lnTo>
                <a:lnTo>
                  <a:pt x="0" y="231081"/>
                </a:lnTo>
                <a:lnTo>
                  <a:pt x="8941" y="280487"/>
                </a:lnTo>
                <a:lnTo>
                  <a:pt x="28219" y="325125"/>
                </a:lnTo>
                <a:lnTo>
                  <a:pt x="56444" y="363778"/>
                </a:lnTo>
                <a:lnTo>
                  <a:pt x="92230" y="395226"/>
                </a:lnTo>
                <a:lnTo>
                  <a:pt x="134190" y="418251"/>
                </a:lnTo>
                <a:lnTo>
                  <a:pt x="180936" y="431633"/>
                </a:lnTo>
                <a:lnTo>
                  <a:pt x="231081" y="434154"/>
                </a:lnTo>
                <a:lnTo>
                  <a:pt x="280483" y="425212"/>
                </a:lnTo>
                <a:lnTo>
                  <a:pt x="325120" y="405935"/>
                </a:lnTo>
                <a:lnTo>
                  <a:pt x="363773" y="377709"/>
                </a:lnTo>
                <a:lnTo>
                  <a:pt x="395223" y="341923"/>
                </a:lnTo>
                <a:lnTo>
                  <a:pt x="418249" y="299963"/>
                </a:lnTo>
                <a:lnTo>
                  <a:pt x="431633" y="253217"/>
                </a:lnTo>
                <a:lnTo>
                  <a:pt x="434154" y="203072"/>
                </a:lnTo>
                <a:lnTo>
                  <a:pt x="425211" y="153667"/>
                </a:lnTo>
                <a:lnTo>
                  <a:pt x="405933" y="109030"/>
                </a:lnTo>
                <a:lnTo>
                  <a:pt x="377706" y="70379"/>
                </a:lnTo>
                <a:lnTo>
                  <a:pt x="341918" y="38932"/>
                </a:lnTo>
                <a:lnTo>
                  <a:pt x="299958" y="15907"/>
                </a:lnTo>
                <a:lnTo>
                  <a:pt x="253214" y="2524"/>
                </a:lnTo>
                <a:lnTo>
                  <a:pt x="20307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138" name="Google Shape;1138;p10"/>
          <p:cNvGrpSpPr/>
          <p:nvPr/>
        </p:nvGrpSpPr>
        <p:grpSpPr>
          <a:xfrm>
            <a:off x="13978632" y="1455241"/>
            <a:ext cx="6125467" cy="6882956"/>
            <a:chOff x="13978632" y="1455241"/>
            <a:chExt cx="6125467" cy="6882956"/>
          </a:xfrm>
        </p:grpSpPr>
        <p:sp>
          <p:nvSpPr>
            <p:cNvPr id="1139" name="Google Shape;1139;p10"/>
            <p:cNvSpPr/>
            <p:nvPr/>
          </p:nvSpPr>
          <p:spPr>
            <a:xfrm>
              <a:off x="14319261" y="7259252"/>
              <a:ext cx="643890" cy="643890"/>
            </a:xfrm>
            <a:custGeom>
              <a:avLst/>
              <a:gdLst/>
              <a:ahLst/>
              <a:cxnLst/>
              <a:rect l="l" t="t" r="r" b="b"/>
              <a:pathLst>
                <a:path w="643890" h="643890" extrusionOk="0">
                  <a:moveTo>
                    <a:pt x="301111" y="0"/>
                  </a:moveTo>
                  <a:lnTo>
                    <a:pt x="253772" y="6557"/>
                  </a:lnTo>
                  <a:lnTo>
                    <a:pt x="209029" y="19624"/>
                  </a:lnTo>
                  <a:lnTo>
                    <a:pt x="167348" y="38668"/>
                  </a:lnTo>
                  <a:lnTo>
                    <a:pt x="129193" y="63161"/>
                  </a:lnTo>
                  <a:lnTo>
                    <a:pt x="95032" y="92573"/>
                  </a:lnTo>
                  <a:lnTo>
                    <a:pt x="65329" y="126372"/>
                  </a:lnTo>
                  <a:lnTo>
                    <a:pt x="40551" y="164029"/>
                  </a:lnTo>
                  <a:lnTo>
                    <a:pt x="21163" y="205015"/>
                  </a:lnTo>
                  <a:lnTo>
                    <a:pt x="7631" y="248798"/>
                  </a:lnTo>
                  <a:lnTo>
                    <a:pt x="422" y="294849"/>
                  </a:lnTo>
                  <a:lnTo>
                    <a:pt x="0" y="342638"/>
                  </a:lnTo>
                  <a:lnTo>
                    <a:pt x="6560" y="389977"/>
                  </a:lnTo>
                  <a:lnTo>
                    <a:pt x="19628" y="434720"/>
                  </a:lnTo>
                  <a:lnTo>
                    <a:pt x="38673" y="476401"/>
                  </a:lnTo>
                  <a:lnTo>
                    <a:pt x="63166" y="514556"/>
                  </a:lnTo>
                  <a:lnTo>
                    <a:pt x="92577" y="548717"/>
                  </a:lnTo>
                  <a:lnTo>
                    <a:pt x="126376" y="578420"/>
                  </a:lnTo>
                  <a:lnTo>
                    <a:pt x="164032" y="603198"/>
                  </a:lnTo>
                  <a:lnTo>
                    <a:pt x="205017" y="622586"/>
                  </a:lnTo>
                  <a:lnTo>
                    <a:pt x="248799" y="636118"/>
                  </a:lnTo>
                  <a:lnTo>
                    <a:pt x="294850" y="643327"/>
                  </a:lnTo>
                  <a:lnTo>
                    <a:pt x="342638" y="643750"/>
                  </a:lnTo>
                  <a:lnTo>
                    <a:pt x="389977" y="637189"/>
                  </a:lnTo>
                  <a:lnTo>
                    <a:pt x="434720" y="624121"/>
                  </a:lnTo>
                  <a:lnTo>
                    <a:pt x="476401" y="605076"/>
                  </a:lnTo>
                  <a:lnTo>
                    <a:pt x="514556" y="580583"/>
                  </a:lnTo>
                  <a:lnTo>
                    <a:pt x="548717" y="551172"/>
                  </a:lnTo>
                  <a:lnTo>
                    <a:pt x="578420" y="517374"/>
                  </a:lnTo>
                  <a:lnTo>
                    <a:pt x="603198" y="479717"/>
                  </a:lnTo>
                  <a:lnTo>
                    <a:pt x="622586" y="438733"/>
                  </a:lnTo>
                  <a:lnTo>
                    <a:pt x="636118" y="394950"/>
                  </a:lnTo>
                  <a:lnTo>
                    <a:pt x="643327" y="348899"/>
                  </a:lnTo>
                  <a:lnTo>
                    <a:pt x="643750" y="301111"/>
                  </a:lnTo>
                  <a:lnTo>
                    <a:pt x="637189" y="253772"/>
                  </a:lnTo>
                  <a:lnTo>
                    <a:pt x="624121" y="209029"/>
                  </a:lnTo>
                  <a:lnTo>
                    <a:pt x="605076" y="167348"/>
                  </a:lnTo>
                  <a:lnTo>
                    <a:pt x="580583" y="129193"/>
                  </a:lnTo>
                  <a:lnTo>
                    <a:pt x="551172" y="95032"/>
                  </a:lnTo>
                  <a:lnTo>
                    <a:pt x="517374" y="65329"/>
                  </a:lnTo>
                  <a:lnTo>
                    <a:pt x="479717" y="40551"/>
                  </a:lnTo>
                  <a:lnTo>
                    <a:pt x="438733" y="21163"/>
                  </a:lnTo>
                  <a:lnTo>
                    <a:pt x="394950" y="7631"/>
                  </a:lnTo>
                  <a:lnTo>
                    <a:pt x="348899" y="422"/>
                  </a:lnTo>
                  <a:lnTo>
                    <a:pt x="30111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140" name="Google Shape;1140;p10"/>
            <p:cNvPicPr preferRelativeResize="0"/>
            <p:nvPr/>
          </p:nvPicPr>
          <p:blipFill rotWithShape="1">
            <a:blip r:embed="rId15">
              <a:alphaModFix/>
            </a:blip>
            <a:srcRect/>
            <a:stretch/>
          </p:blipFill>
          <p:spPr>
            <a:xfrm>
              <a:off x="13978632" y="1455241"/>
              <a:ext cx="6125467" cy="6355199"/>
            </a:xfrm>
            <a:prstGeom prst="rect">
              <a:avLst/>
            </a:prstGeom>
            <a:noFill/>
            <a:ln>
              <a:noFill/>
            </a:ln>
          </p:spPr>
        </p:pic>
        <p:sp>
          <p:nvSpPr>
            <p:cNvPr id="1141" name="Google Shape;1141;p10"/>
            <p:cNvSpPr/>
            <p:nvPr/>
          </p:nvSpPr>
          <p:spPr>
            <a:xfrm>
              <a:off x="15440463" y="5898027"/>
              <a:ext cx="434340" cy="434340"/>
            </a:xfrm>
            <a:custGeom>
              <a:avLst/>
              <a:gdLst/>
              <a:ahLst/>
              <a:cxnLst/>
              <a:rect l="l" t="t" r="r" b="b"/>
              <a:pathLst>
                <a:path w="434340" h="434339" extrusionOk="0">
                  <a:moveTo>
                    <a:pt x="203072" y="0"/>
                  </a:moveTo>
                  <a:lnTo>
                    <a:pt x="153670" y="8941"/>
                  </a:lnTo>
                  <a:lnTo>
                    <a:pt x="109033" y="28219"/>
                  </a:lnTo>
                  <a:lnTo>
                    <a:pt x="70380" y="56444"/>
                  </a:lnTo>
                  <a:lnTo>
                    <a:pt x="38930" y="92230"/>
                  </a:lnTo>
                  <a:lnTo>
                    <a:pt x="15904" y="134190"/>
                  </a:lnTo>
                  <a:lnTo>
                    <a:pt x="2521" y="180936"/>
                  </a:lnTo>
                  <a:lnTo>
                    <a:pt x="0" y="231081"/>
                  </a:lnTo>
                  <a:lnTo>
                    <a:pt x="8942" y="280487"/>
                  </a:lnTo>
                  <a:lnTo>
                    <a:pt x="28221" y="325125"/>
                  </a:lnTo>
                  <a:lnTo>
                    <a:pt x="56447" y="363778"/>
                  </a:lnTo>
                  <a:lnTo>
                    <a:pt x="92235" y="395226"/>
                  </a:lnTo>
                  <a:lnTo>
                    <a:pt x="134195" y="418251"/>
                  </a:lnTo>
                  <a:lnTo>
                    <a:pt x="180940" y="431633"/>
                  </a:lnTo>
                  <a:lnTo>
                    <a:pt x="231081" y="434154"/>
                  </a:lnTo>
                  <a:lnTo>
                    <a:pt x="280487" y="425209"/>
                  </a:lnTo>
                  <a:lnTo>
                    <a:pt x="325125" y="405930"/>
                  </a:lnTo>
                  <a:lnTo>
                    <a:pt x="363778" y="377705"/>
                  </a:lnTo>
                  <a:lnTo>
                    <a:pt x="395226" y="341920"/>
                  </a:lnTo>
                  <a:lnTo>
                    <a:pt x="418251" y="299961"/>
                  </a:lnTo>
                  <a:lnTo>
                    <a:pt x="431633" y="253216"/>
                  </a:lnTo>
                  <a:lnTo>
                    <a:pt x="434154" y="203072"/>
                  </a:lnTo>
                  <a:lnTo>
                    <a:pt x="425212" y="153667"/>
                  </a:lnTo>
                  <a:lnTo>
                    <a:pt x="405935" y="109028"/>
                  </a:lnTo>
                  <a:lnTo>
                    <a:pt x="377709" y="70375"/>
                  </a:lnTo>
                  <a:lnTo>
                    <a:pt x="341923" y="38927"/>
                  </a:lnTo>
                  <a:lnTo>
                    <a:pt x="299963" y="15902"/>
                  </a:lnTo>
                  <a:lnTo>
                    <a:pt x="253217" y="2520"/>
                  </a:lnTo>
                  <a:lnTo>
                    <a:pt x="20307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42" name="Google Shape;1142;p10"/>
            <p:cNvSpPr/>
            <p:nvPr/>
          </p:nvSpPr>
          <p:spPr>
            <a:xfrm>
              <a:off x="14624215" y="6695928"/>
              <a:ext cx="434340" cy="434340"/>
            </a:xfrm>
            <a:custGeom>
              <a:avLst/>
              <a:gdLst/>
              <a:ahLst/>
              <a:cxnLst/>
              <a:rect l="l" t="t" r="r" b="b"/>
              <a:pathLst>
                <a:path w="434340" h="434340" extrusionOk="0">
                  <a:moveTo>
                    <a:pt x="203072" y="0"/>
                  </a:moveTo>
                  <a:lnTo>
                    <a:pt x="153667" y="8945"/>
                  </a:lnTo>
                  <a:lnTo>
                    <a:pt x="109028" y="28225"/>
                  </a:lnTo>
                  <a:lnTo>
                    <a:pt x="70375" y="56453"/>
                  </a:lnTo>
                  <a:lnTo>
                    <a:pt x="38927" y="92240"/>
                  </a:lnTo>
                  <a:lnTo>
                    <a:pt x="15902" y="134201"/>
                  </a:lnTo>
                  <a:lnTo>
                    <a:pt x="2520" y="180947"/>
                  </a:lnTo>
                  <a:lnTo>
                    <a:pt x="0" y="231092"/>
                  </a:lnTo>
                  <a:lnTo>
                    <a:pt x="8941" y="280497"/>
                  </a:lnTo>
                  <a:lnTo>
                    <a:pt x="28219" y="325135"/>
                  </a:lnTo>
                  <a:lnTo>
                    <a:pt x="56444" y="363788"/>
                  </a:lnTo>
                  <a:lnTo>
                    <a:pt x="92230" y="395235"/>
                  </a:lnTo>
                  <a:lnTo>
                    <a:pt x="134190" y="418257"/>
                  </a:lnTo>
                  <a:lnTo>
                    <a:pt x="180936" y="431637"/>
                  </a:lnTo>
                  <a:lnTo>
                    <a:pt x="231081" y="434154"/>
                  </a:lnTo>
                  <a:lnTo>
                    <a:pt x="280487" y="425212"/>
                  </a:lnTo>
                  <a:lnTo>
                    <a:pt x="325125" y="405937"/>
                  </a:lnTo>
                  <a:lnTo>
                    <a:pt x="363778" y="377713"/>
                  </a:lnTo>
                  <a:lnTo>
                    <a:pt x="395226" y="341929"/>
                  </a:lnTo>
                  <a:lnTo>
                    <a:pt x="418251" y="299971"/>
                  </a:lnTo>
                  <a:lnTo>
                    <a:pt x="431633" y="253227"/>
                  </a:lnTo>
                  <a:lnTo>
                    <a:pt x="434154" y="203082"/>
                  </a:lnTo>
                  <a:lnTo>
                    <a:pt x="425211" y="153677"/>
                  </a:lnTo>
                  <a:lnTo>
                    <a:pt x="405933" y="109039"/>
                  </a:lnTo>
                  <a:lnTo>
                    <a:pt x="377706" y="70385"/>
                  </a:lnTo>
                  <a:lnTo>
                    <a:pt x="341918" y="38936"/>
                  </a:lnTo>
                  <a:lnTo>
                    <a:pt x="299958" y="15909"/>
                  </a:lnTo>
                  <a:lnTo>
                    <a:pt x="253214" y="2524"/>
                  </a:lnTo>
                  <a:lnTo>
                    <a:pt x="203072"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43" name="Google Shape;1143;p10"/>
            <p:cNvSpPr/>
            <p:nvPr/>
          </p:nvSpPr>
          <p:spPr>
            <a:xfrm>
              <a:off x="17195254" y="7597787"/>
              <a:ext cx="740410" cy="740410"/>
            </a:xfrm>
            <a:custGeom>
              <a:avLst/>
              <a:gdLst/>
              <a:ahLst/>
              <a:cxnLst/>
              <a:rect l="l" t="t" r="r" b="b"/>
              <a:pathLst>
                <a:path w="740409" h="740409" extrusionOk="0">
                  <a:moveTo>
                    <a:pt x="392654" y="0"/>
                  </a:moveTo>
                  <a:lnTo>
                    <a:pt x="346078" y="112"/>
                  </a:lnTo>
                  <a:lnTo>
                    <a:pt x="299875" y="5987"/>
                  </a:lnTo>
                  <a:lnTo>
                    <a:pt x="255748" y="17283"/>
                  </a:lnTo>
                  <a:lnTo>
                    <a:pt x="214021" y="33630"/>
                  </a:lnTo>
                  <a:lnTo>
                    <a:pt x="175019" y="54660"/>
                  </a:lnTo>
                  <a:lnTo>
                    <a:pt x="139066" y="80004"/>
                  </a:lnTo>
                  <a:lnTo>
                    <a:pt x="106486" y="109292"/>
                  </a:lnTo>
                  <a:lnTo>
                    <a:pt x="77604" y="142157"/>
                  </a:lnTo>
                  <a:lnTo>
                    <a:pt x="52743" y="178229"/>
                  </a:lnTo>
                  <a:lnTo>
                    <a:pt x="32228" y="217139"/>
                  </a:lnTo>
                  <a:lnTo>
                    <a:pt x="16383" y="258518"/>
                  </a:lnTo>
                  <a:lnTo>
                    <a:pt x="5532" y="301999"/>
                  </a:lnTo>
                  <a:lnTo>
                    <a:pt x="0" y="347211"/>
                  </a:lnTo>
                  <a:lnTo>
                    <a:pt x="110" y="393786"/>
                  </a:lnTo>
                  <a:lnTo>
                    <a:pt x="5985" y="439991"/>
                  </a:lnTo>
                  <a:lnTo>
                    <a:pt x="17282" y="484120"/>
                  </a:lnTo>
                  <a:lnTo>
                    <a:pt x="33629" y="525849"/>
                  </a:lnTo>
                  <a:lnTo>
                    <a:pt x="54660" y="564852"/>
                  </a:lnTo>
                  <a:lnTo>
                    <a:pt x="80005" y="600805"/>
                  </a:lnTo>
                  <a:lnTo>
                    <a:pt x="109295" y="633386"/>
                  </a:lnTo>
                  <a:lnTo>
                    <a:pt x="142161" y="662268"/>
                  </a:lnTo>
                  <a:lnTo>
                    <a:pt x="178234" y="687129"/>
                  </a:lnTo>
                  <a:lnTo>
                    <a:pt x="217145" y="707643"/>
                  </a:lnTo>
                  <a:lnTo>
                    <a:pt x="258525" y="723487"/>
                  </a:lnTo>
                  <a:lnTo>
                    <a:pt x="302006" y="734336"/>
                  </a:lnTo>
                  <a:lnTo>
                    <a:pt x="347219" y="739867"/>
                  </a:lnTo>
                  <a:lnTo>
                    <a:pt x="393794" y="739754"/>
                  </a:lnTo>
                  <a:lnTo>
                    <a:pt x="439998" y="733881"/>
                  </a:lnTo>
                  <a:lnTo>
                    <a:pt x="484125" y="722587"/>
                  </a:lnTo>
                  <a:lnTo>
                    <a:pt x="525851" y="706240"/>
                  </a:lnTo>
                  <a:lnTo>
                    <a:pt x="564853" y="685211"/>
                  </a:lnTo>
                  <a:lnTo>
                    <a:pt x="600806" y="659867"/>
                  </a:lnTo>
                  <a:lnTo>
                    <a:pt x="633385" y="630578"/>
                  </a:lnTo>
                  <a:lnTo>
                    <a:pt x="662267" y="597713"/>
                  </a:lnTo>
                  <a:lnTo>
                    <a:pt x="687127" y="561640"/>
                  </a:lnTo>
                  <a:lnTo>
                    <a:pt x="707641" y="522730"/>
                  </a:lnTo>
                  <a:lnTo>
                    <a:pt x="723485" y="481349"/>
                  </a:lnTo>
                  <a:lnTo>
                    <a:pt x="734334" y="437868"/>
                  </a:lnTo>
                  <a:lnTo>
                    <a:pt x="739865" y="392656"/>
                  </a:lnTo>
                  <a:lnTo>
                    <a:pt x="739752" y="346080"/>
                  </a:lnTo>
                  <a:lnTo>
                    <a:pt x="733879" y="299877"/>
                  </a:lnTo>
                  <a:lnTo>
                    <a:pt x="722585" y="255749"/>
                  </a:lnTo>
                  <a:lnTo>
                    <a:pt x="706238" y="214022"/>
                  </a:lnTo>
                  <a:lnTo>
                    <a:pt x="685209" y="175019"/>
                  </a:lnTo>
                  <a:lnTo>
                    <a:pt x="659865" y="139065"/>
                  </a:lnTo>
                  <a:lnTo>
                    <a:pt x="630576" y="106485"/>
                  </a:lnTo>
                  <a:lnTo>
                    <a:pt x="597711" y="77602"/>
                  </a:lnTo>
                  <a:lnTo>
                    <a:pt x="561638" y="52740"/>
                  </a:lnTo>
                  <a:lnTo>
                    <a:pt x="522727" y="32225"/>
                  </a:lnTo>
                  <a:lnTo>
                    <a:pt x="481347" y="16380"/>
                  </a:lnTo>
                  <a:lnTo>
                    <a:pt x="437866" y="5530"/>
                  </a:lnTo>
                  <a:lnTo>
                    <a:pt x="392654"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34"/>
          <p:cNvSpPr/>
          <p:nvPr/>
        </p:nvSpPr>
        <p:spPr>
          <a:xfrm>
            <a:off x="31635"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F6F6F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49" name="Google Shape;1149;p34"/>
          <p:cNvSpPr/>
          <p:nvPr/>
        </p:nvSpPr>
        <p:spPr>
          <a:xfrm>
            <a:off x="15839402" y="4758270"/>
            <a:ext cx="4265295" cy="5080000"/>
          </a:xfrm>
          <a:custGeom>
            <a:avLst/>
            <a:gdLst/>
            <a:ahLst/>
            <a:cxnLst/>
            <a:rect l="l" t="t" r="r" b="b"/>
            <a:pathLst>
              <a:path w="4265294" h="5080000" extrusionOk="0">
                <a:moveTo>
                  <a:pt x="2828762" y="5067300"/>
                </a:moveTo>
                <a:lnTo>
                  <a:pt x="2256640" y="5067300"/>
                </a:lnTo>
                <a:lnTo>
                  <a:pt x="2303727" y="5080000"/>
                </a:lnTo>
                <a:lnTo>
                  <a:pt x="2781678" y="5080000"/>
                </a:lnTo>
                <a:lnTo>
                  <a:pt x="2828762" y="5067300"/>
                </a:lnTo>
                <a:close/>
              </a:path>
              <a:path w="4265294" h="5080000" extrusionOk="0">
                <a:moveTo>
                  <a:pt x="2922157" y="5054600"/>
                </a:moveTo>
                <a:lnTo>
                  <a:pt x="2163242" y="5054600"/>
                </a:lnTo>
                <a:lnTo>
                  <a:pt x="2209809" y="5067300"/>
                </a:lnTo>
                <a:lnTo>
                  <a:pt x="2875591" y="5067300"/>
                </a:lnTo>
                <a:lnTo>
                  <a:pt x="2922157" y="5054600"/>
                </a:lnTo>
                <a:close/>
              </a:path>
              <a:path w="4265294" h="5080000" extrusionOk="0">
                <a:moveTo>
                  <a:pt x="3060195" y="5029200"/>
                </a:moveTo>
                <a:lnTo>
                  <a:pt x="2025199" y="5029200"/>
                </a:lnTo>
                <a:lnTo>
                  <a:pt x="2116946" y="5054600"/>
                </a:lnTo>
                <a:lnTo>
                  <a:pt x="2968452" y="5054600"/>
                </a:lnTo>
                <a:lnTo>
                  <a:pt x="3060195" y="5029200"/>
                </a:lnTo>
                <a:close/>
              </a:path>
              <a:path w="4265294" h="5080000" extrusionOk="0">
                <a:moveTo>
                  <a:pt x="3060195" y="50800"/>
                </a:moveTo>
                <a:lnTo>
                  <a:pt x="2025199" y="50800"/>
                </a:lnTo>
                <a:lnTo>
                  <a:pt x="1627886" y="165100"/>
                </a:lnTo>
                <a:lnTo>
                  <a:pt x="1585471" y="190500"/>
                </a:lnTo>
                <a:lnTo>
                  <a:pt x="1543431" y="203200"/>
                </a:lnTo>
                <a:lnTo>
                  <a:pt x="1501775" y="228600"/>
                </a:lnTo>
                <a:lnTo>
                  <a:pt x="1460510" y="241300"/>
                </a:lnTo>
                <a:lnTo>
                  <a:pt x="1419645" y="266700"/>
                </a:lnTo>
                <a:lnTo>
                  <a:pt x="1379187" y="279400"/>
                </a:lnTo>
                <a:lnTo>
                  <a:pt x="1299526" y="330200"/>
                </a:lnTo>
                <a:lnTo>
                  <a:pt x="1260339" y="342900"/>
                </a:lnTo>
                <a:lnTo>
                  <a:pt x="1183291" y="393700"/>
                </a:lnTo>
                <a:lnTo>
                  <a:pt x="1108066" y="444500"/>
                </a:lnTo>
                <a:lnTo>
                  <a:pt x="1034727" y="495300"/>
                </a:lnTo>
                <a:lnTo>
                  <a:pt x="963339" y="546100"/>
                </a:lnTo>
                <a:lnTo>
                  <a:pt x="928396" y="584200"/>
                </a:lnTo>
                <a:lnTo>
                  <a:pt x="893965" y="609600"/>
                </a:lnTo>
                <a:lnTo>
                  <a:pt x="860054" y="635000"/>
                </a:lnTo>
                <a:lnTo>
                  <a:pt x="826670" y="673100"/>
                </a:lnTo>
                <a:lnTo>
                  <a:pt x="793822" y="698500"/>
                </a:lnTo>
                <a:lnTo>
                  <a:pt x="761518" y="736600"/>
                </a:lnTo>
                <a:lnTo>
                  <a:pt x="729766" y="762000"/>
                </a:lnTo>
                <a:lnTo>
                  <a:pt x="698573" y="800100"/>
                </a:lnTo>
                <a:lnTo>
                  <a:pt x="667948" y="825500"/>
                </a:lnTo>
                <a:lnTo>
                  <a:pt x="637898" y="863600"/>
                </a:lnTo>
                <a:lnTo>
                  <a:pt x="608433" y="889000"/>
                </a:lnTo>
                <a:lnTo>
                  <a:pt x="579559" y="927100"/>
                </a:lnTo>
                <a:lnTo>
                  <a:pt x="551285" y="965200"/>
                </a:lnTo>
                <a:lnTo>
                  <a:pt x="523619" y="1003300"/>
                </a:lnTo>
                <a:lnTo>
                  <a:pt x="496568" y="1041400"/>
                </a:lnTo>
                <a:lnTo>
                  <a:pt x="470142" y="1066800"/>
                </a:lnTo>
                <a:lnTo>
                  <a:pt x="444347" y="1104900"/>
                </a:lnTo>
                <a:lnTo>
                  <a:pt x="419192" y="1143000"/>
                </a:lnTo>
                <a:lnTo>
                  <a:pt x="394685" y="1181100"/>
                </a:lnTo>
                <a:lnTo>
                  <a:pt x="370833" y="1219200"/>
                </a:lnTo>
                <a:lnTo>
                  <a:pt x="347646" y="1257300"/>
                </a:lnTo>
                <a:lnTo>
                  <a:pt x="325131" y="1295400"/>
                </a:lnTo>
                <a:lnTo>
                  <a:pt x="303295" y="1346200"/>
                </a:lnTo>
                <a:lnTo>
                  <a:pt x="282147" y="1384300"/>
                </a:lnTo>
                <a:lnTo>
                  <a:pt x="261695" y="1422400"/>
                </a:lnTo>
                <a:lnTo>
                  <a:pt x="241947" y="1460500"/>
                </a:lnTo>
                <a:lnTo>
                  <a:pt x="222911" y="1498600"/>
                </a:lnTo>
                <a:lnTo>
                  <a:pt x="204595" y="1549400"/>
                </a:lnTo>
                <a:lnTo>
                  <a:pt x="187007" y="1587500"/>
                </a:lnTo>
                <a:lnTo>
                  <a:pt x="170155" y="1625600"/>
                </a:lnTo>
                <a:lnTo>
                  <a:pt x="154047" y="1676400"/>
                </a:lnTo>
                <a:lnTo>
                  <a:pt x="138691" y="1714500"/>
                </a:lnTo>
                <a:lnTo>
                  <a:pt x="124094" y="1752600"/>
                </a:lnTo>
                <a:lnTo>
                  <a:pt x="110266" y="1803400"/>
                </a:lnTo>
                <a:lnTo>
                  <a:pt x="97214" y="1841500"/>
                </a:lnTo>
                <a:lnTo>
                  <a:pt x="84946" y="1892300"/>
                </a:lnTo>
                <a:lnTo>
                  <a:pt x="73470" y="1930400"/>
                </a:lnTo>
                <a:lnTo>
                  <a:pt x="62794" y="1981200"/>
                </a:lnTo>
                <a:lnTo>
                  <a:pt x="52925" y="2032000"/>
                </a:lnTo>
                <a:lnTo>
                  <a:pt x="43873" y="2070100"/>
                </a:lnTo>
                <a:lnTo>
                  <a:pt x="35646" y="2120900"/>
                </a:lnTo>
                <a:lnTo>
                  <a:pt x="28250" y="2159000"/>
                </a:lnTo>
                <a:lnTo>
                  <a:pt x="21694" y="2209800"/>
                </a:lnTo>
                <a:lnTo>
                  <a:pt x="15986" y="2260600"/>
                </a:lnTo>
                <a:lnTo>
                  <a:pt x="11135" y="2298700"/>
                </a:lnTo>
                <a:lnTo>
                  <a:pt x="7148" y="2349500"/>
                </a:lnTo>
                <a:lnTo>
                  <a:pt x="4032" y="2400300"/>
                </a:lnTo>
                <a:lnTo>
                  <a:pt x="1797" y="2451100"/>
                </a:lnTo>
                <a:lnTo>
                  <a:pt x="450" y="2489200"/>
                </a:lnTo>
                <a:lnTo>
                  <a:pt x="0" y="2540000"/>
                </a:lnTo>
                <a:lnTo>
                  <a:pt x="450" y="2590800"/>
                </a:lnTo>
                <a:lnTo>
                  <a:pt x="1797" y="2641600"/>
                </a:lnTo>
                <a:lnTo>
                  <a:pt x="4032" y="2692400"/>
                </a:lnTo>
                <a:lnTo>
                  <a:pt x="7148" y="2730500"/>
                </a:lnTo>
                <a:lnTo>
                  <a:pt x="11135" y="2781300"/>
                </a:lnTo>
                <a:lnTo>
                  <a:pt x="15986" y="2832100"/>
                </a:lnTo>
                <a:lnTo>
                  <a:pt x="21694" y="2870200"/>
                </a:lnTo>
                <a:lnTo>
                  <a:pt x="28250" y="2921000"/>
                </a:lnTo>
                <a:lnTo>
                  <a:pt x="35646" y="2971800"/>
                </a:lnTo>
                <a:lnTo>
                  <a:pt x="43873" y="3009900"/>
                </a:lnTo>
                <a:lnTo>
                  <a:pt x="52925" y="3060700"/>
                </a:lnTo>
                <a:lnTo>
                  <a:pt x="62794" y="3111500"/>
                </a:lnTo>
                <a:lnTo>
                  <a:pt x="73470" y="3149600"/>
                </a:lnTo>
                <a:lnTo>
                  <a:pt x="84946" y="3200400"/>
                </a:lnTo>
                <a:lnTo>
                  <a:pt x="97214" y="3238500"/>
                </a:lnTo>
                <a:lnTo>
                  <a:pt x="110266" y="3289300"/>
                </a:lnTo>
                <a:lnTo>
                  <a:pt x="124094" y="3327400"/>
                </a:lnTo>
                <a:lnTo>
                  <a:pt x="138691" y="3378200"/>
                </a:lnTo>
                <a:lnTo>
                  <a:pt x="154047" y="3416300"/>
                </a:lnTo>
                <a:lnTo>
                  <a:pt x="170155" y="3454400"/>
                </a:lnTo>
                <a:lnTo>
                  <a:pt x="187007" y="3505200"/>
                </a:lnTo>
                <a:lnTo>
                  <a:pt x="204595" y="3543300"/>
                </a:lnTo>
                <a:lnTo>
                  <a:pt x="222911" y="3581400"/>
                </a:lnTo>
                <a:lnTo>
                  <a:pt x="241947" y="3619500"/>
                </a:lnTo>
                <a:lnTo>
                  <a:pt x="261695" y="3670300"/>
                </a:lnTo>
                <a:lnTo>
                  <a:pt x="282147" y="3708400"/>
                </a:lnTo>
                <a:lnTo>
                  <a:pt x="303295" y="3746500"/>
                </a:lnTo>
                <a:lnTo>
                  <a:pt x="325131" y="3784600"/>
                </a:lnTo>
                <a:lnTo>
                  <a:pt x="347646" y="3822700"/>
                </a:lnTo>
                <a:lnTo>
                  <a:pt x="370833" y="3860800"/>
                </a:lnTo>
                <a:lnTo>
                  <a:pt x="394685" y="3898900"/>
                </a:lnTo>
                <a:lnTo>
                  <a:pt x="419192" y="3937000"/>
                </a:lnTo>
                <a:lnTo>
                  <a:pt x="444347" y="3975100"/>
                </a:lnTo>
                <a:lnTo>
                  <a:pt x="470142" y="4013200"/>
                </a:lnTo>
                <a:lnTo>
                  <a:pt x="496568" y="4051300"/>
                </a:lnTo>
                <a:lnTo>
                  <a:pt x="523619" y="4089400"/>
                </a:lnTo>
                <a:lnTo>
                  <a:pt x="551285" y="4127500"/>
                </a:lnTo>
                <a:lnTo>
                  <a:pt x="579559" y="4152900"/>
                </a:lnTo>
                <a:lnTo>
                  <a:pt x="608433" y="4191000"/>
                </a:lnTo>
                <a:lnTo>
                  <a:pt x="637898" y="4229100"/>
                </a:lnTo>
                <a:lnTo>
                  <a:pt x="667948" y="4254500"/>
                </a:lnTo>
                <a:lnTo>
                  <a:pt x="698573" y="4292600"/>
                </a:lnTo>
                <a:lnTo>
                  <a:pt x="729766" y="4330700"/>
                </a:lnTo>
                <a:lnTo>
                  <a:pt x="761518" y="4356100"/>
                </a:lnTo>
                <a:lnTo>
                  <a:pt x="793822" y="4381500"/>
                </a:lnTo>
                <a:lnTo>
                  <a:pt x="826670" y="4419600"/>
                </a:lnTo>
                <a:lnTo>
                  <a:pt x="860054" y="4445000"/>
                </a:lnTo>
                <a:lnTo>
                  <a:pt x="893965" y="4483100"/>
                </a:lnTo>
                <a:lnTo>
                  <a:pt x="928396" y="4508500"/>
                </a:lnTo>
                <a:lnTo>
                  <a:pt x="963339" y="4533900"/>
                </a:lnTo>
                <a:lnTo>
                  <a:pt x="998785" y="4559300"/>
                </a:lnTo>
                <a:lnTo>
                  <a:pt x="1071157" y="4610100"/>
                </a:lnTo>
                <a:lnTo>
                  <a:pt x="1108066" y="4648200"/>
                </a:lnTo>
                <a:lnTo>
                  <a:pt x="1145447" y="4660900"/>
                </a:lnTo>
                <a:lnTo>
                  <a:pt x="1183291" y="4686300"/>
                </a:lnTo>
                <a:lnTo>
                  <a:pt x="1260339" y="4737100"/>
                </a:lnTo>
                <a:lnTo>
                  <a:pt x="1339145" y="4787900"/>
                </a:lnTo>
                <a:lnTo>
                  <a:pt x="1379187" y="4800600"/>
                </a:lnTo>
                <a:lnTo>
                  <a:pt x="1419645" y="4826000"/>
                </a:lnTo>
                <a:lnTo>
                  <a:pt x="1460510" y="4838700"/>
                </a:lnTo>
                <a:lnTo>
                  <a:pt x="1501775" y="4864100"/>
                </a:lnTo>
                <a:lnTo>
                  <a:pt x="1543431" y="4876800"/>
                </a:lnTo>
                <a:lnTo>
                  <a:pt x="1585471" y="4902200"/>
                </a:lnTo>
                <a:lnTo>
                  <a:pt x="1670669" y="4927600"/>
                </a:lnTo>
                <a:lnTo>
                  <a:pt x="1713811" y="4953000"/>
                </a:lnTo>
                <a:lnTo>
                  <a:pt x="1979765" y="5029200"/>
                </a:lnTo>
                <a:lnTo>
                  <a:pt x="3105627" y="5029200"/>
                </a:lnTo>
                <a:lnTo>
                  <a:pt x="3371572" y="4953000"/>
                </a:lnTo>
                <a:lnTo>
                  <a:pt x="3414713" y="4927600"/>
                </a:lnTo>
                <a:lnTo>
                  <a:pt x="3499908" y="4902200"/>
                </a:lnTo>
                <a:lnTo>
                  <a:pt x="3541947" y="4876800"/>
                </a:lnTo>
                <a:lnTo>
                  <a:pt x="3583602" y="4864100"/>
                </a:lnTo>
                <a:lnTo>
                  <a:pt x="3624866" y="4838700"/>
                </a:lnTo>
                <a:lnTo>
                  <a:pt x="3665730" y="4826000"/>
                </a:lnTo>
                <a:lnTo>
                  <a:pt x="3706187" y="4800600"/>
                </a:lnTo>
                <a:lnTo>
                  <a:pt x="3746228" y="4787900"/>
                </a:lnTo>
                <a:lnTo>
                  <a:pt x="3825032" y="4737100"/>
                </a:lnTo>
                <a:lnTo>
                  <a:pt x="3902077" y="4686300"/>
                </a:lnTo>
                <a:lnTo>
                  <a:pt x="3939921" y="4660900"/>
                </a:lnTo>
                <a:lnTo>
                  <a:pt x="3977301" y="4648200"/>
                </a:lnTo>
                <a:lnTo>
                  <a:pt x="4014209" y="4610100"/>
                </a:lnTo>
                <a:lnTo>
                  <a:pt x="4086579" y="4559300"/>
                </a:lnTo>
                <a:lnTo>
                  <a:pt x="4122025" y="4533900"/>
                </a:lnTo>
                <a:lnTo>
                  <a:pt x="4156967" y="4508500"/>
                </a:lnTo>
                <a:lnTo>
                  <a:pt x="4191397" y="4483100"/>
                </a:lnTo>
                <a:lnTo>
                  <a:pt x="4225308" y="4445000"/>
                </a:lnTo>
                <a:lnTo>
                  <a:pt x="4258691" y="4419600"/>
                </a:lnTo>
                <a:lnTo>
                  <a:pt x="4264698" y="4406900"/>
                </a:lnTo>
                <a:lnTo>
                  <a:pt x="4264698" y="3683000"/>
                </a:lnTo>
                <a:lnTo>
                  <a:pt x="2399247" y="3683000"/>
                </a:lnTo>
                <a:lnTo>
                  <a:pt x="2352542" y="3670300"/>
                </a:lnTo>
                <a:lnTo>
                  <a:pt x="2306462" y="3670300"/>
                </a:lnTo>
                <a:lnTo>
                  <a:pt x="2172369" y="3632200"/>
                </a:lnTo>
                <a:lnTo>
                  <a:pt x="2129188" y="3606800"/>
                </a:lnTo>
                <a:lnTo>
                  <a:pt x="2045340" y="3581400"/>
                </a:lnTo>
                <a:lnTo>
                  <a:pt x="2004754" y="3556000"/>
                </a:lnTo>
                <a:lnTo>
                  <a:pt x="1965113" y="3530600"/>
                </a:lnTo>
                <a:lnTo>
                  <a:pt x="1926457" y="3505200"/>
                </a:lnTo>
                <a:lnTo>
                  <a:pt x="1888826" y="3479800"/>
                </a:lnTo>
                <a:lnTo>
                  <a:pt x="1852260" y="3454400"/>
                </a:lnTo>
                <a:lnTo>
                  <a:pt x="1816800" y="3429000"/>
                </a:lnTo>
                <a:lnTo>
                  <a:pt x="1782485" y="3403600"/>
                </a:lnTo>
                <a:lnTo>
                  <a:pt x="1749355" y="3365500"/>
                </a:lnTo>
                <a:lnTo>
                  <a:pt x="1717452" y="3340100"/>
                </a:lnTo>
                <a:lnTo>
                  <a:pt x="1686813" y="3302000"/>
                </a:lnTo>
                <a:lnTo>
                  <a:pt x="1657480" y="3263900"/>
                </a:lnTo>
                <a:lnTo>
                  <a:pt x="1629494" y="3238500"/>
                </a:lnTo>
                <a:lnTo>
                  <a:pt x="1602892" y="3200400"/>
                </a:lnTo>
                <a:lnTo>
                  <a:pt x="1577717" y="3162300"/>
                </a:lnTo>
                <a:lnTo>
                  <a:pt x="1554008" y="3124200"/>
                </a:lnTo>
                <a:lnTo>
                  <a:pt x="1531804" y="3086100"/>
                </a:lnTo>
                <a:lnTo>
                  <a:pt x="1511147" y="3035300"/>
                </a:lnTo>
                <a:lnTo>
                  <a:pt x="1492076" y="2997200"/>
                </a:lnTo>
                <a:lnTo>
                  <a:pt x="1474630" y="2959100"/>
                </a:lnTo>
                <a:lnTo>
                  <a:pt x="1458852" y="2908300"/>
                </a:lnTo>
                <a:lnTo>
                  <a:pt x="1444779" y="2870200"/>
                </a:lnTo>
                <a:lnTo>
                  <a:pt x="1432453" y="2819400"/>
                </a:lnTo>
                <a:lnTo>
                  <a:pt x="1421913" y="2781300"/>
                </a:lnTo>
                <a:lnTo>
                  <a:pt x="1413200" y="2730500"/>
                </a:lnTo>
                <a:lnTo>
                  <a:pt x="1406353" y="2692400"/>
                </a:lnTo>
                <a:lnTo>
                  <a:pt x="1401413" y="2641600"/>
                </a:lnTo>
                <a:lnTo>
                  <a:pt x="1398419" y="2590800"/>
                </a:lnTo>
                <a:lnTo>
                  <a:pt x="1397412" y="2540000"/>
                </a:lnTo>
                <a:lnTo>
                  <a:pt x="1398419" y="2489200"/>
                </a:lnTo>
                <a:lnTo>
                  <a:pt x="1401413" y="2451100"/>
                </a:lnTo>
                <a:lnTo>
                  <a:pt x="1406353" y="2400300"/>
                </a:lnTo>
                <a:lnTo>
                  <a:pt x="1413200" y="2349500"/>
                </a:lnTo>
                <a:lnTo>
                  <a:pt x="1421913" y="2311400"/>
                </a:lnTo>
                <a:lnTo>
                  <a:pt x="1432453" y="2260600"/>
                </a:lnTo>
                <a:lnTo>
                  <a:pt x="1444779" y="2222500"/>
                </a:lnTo>
                <a:lnTo>
                  <a:pt x="1458852" y="2171700"/>
                </a:lnTo>
                <a:lnTo>
                  <a:pt x="1474630" y="2133600"/>
                </a:lnTo>
                <a:lnTo>
                  <a:pt x="1492076" y="2082800"/>
                </a:lnTo>
                <a:lnTo>
                  <a:pt x="1511147" y="2044700"/>
                </a:lnTo>
                <a:lnTo>
                  <a:pt x="1531804" y="2006600"/>
                </a:lnTo>
                <a:lnTo>
                  <a:pt x="1554008" y="1968500"/>
                </a:lnTo>
                <a:lnTo>
                  <a:pt x="1577717" y="1930400"/>
                </a:lnTo>
                <a:lnTo>
                  <a:pt x="1602892" y="1892300"/>
                </a:lnTo>
                <a:lnTo>
                  <a:pt x="1629494" y="1854200"/>
                </a:lnTo>
                <a:lnTo>
                  <a:pt x="1657480" y="1816100"/>
                </a:lnTo>
                <a:lnTo>
                  <a:pt x="1686813" y="1778000"/>
                </a:lnTo>
                <a:lnTo>
                  <a:pt x="1717452" y="1752600"/>
                </a:lnTo>
                <a:lnTo>
                  <a:pt x="1749355" y="1714500"/>
                </a:lnTo>
                <a:lnTo>
                  <a:pt x="1782485" y="1689100"/>
                </a:lnTo>
                <a:lnTo>
                  <a:pt x="1816800" y="1663700"/>
                </a:lnTo>
                <a:lnTo>
                  <a:pt x="1852260" y="1625600"/>
                </a:lnTo>
                <a:lnTo>
                  <a:pt x="1888826" y="1600200"/>
                </a:lnTo>
                <a:lnTo>
                  <a:pt x="1926457" y="1574800"/>
                </a:lnTo>
                <a:lnTo>
                  <a:pt x="1965113" y="1549400"/>
                </a:lnTo>
                <a:lnTo>
                  <a:pt x="2004754" y="1536700"/>
                </a:lnTo>
                <a:lnTo>
                  <a:pt x="2045340" y="1511300"/>
                </a:lnTo>
                <a:lnTo>
                  <a:pt x="2086832" y="1498600"/>
                </a:lnTo>
                <a:lnTo>
                  <a:pt x="2129188" y="1473200"/>
                </a:lnTo>
                <a:lnTo>
                  <a:pt x="2306462" y="1422400"/>
                </a:lnTo>
                <a:lnTo>
                  <a:pt x="2352542" y="1409700"/>
                </a:lnTo>
                <a:lnTo>
                  <a:pt x="2399247" y="1409700"/>
                </a:lnTo>
                <a:lnTo>
                  <a:pt x="2446536" y="1397000"/>
                </a:lnTo>
                <a:lnTo>
                  <a:pt x="4264698" y="1397000"/>
                </a:lnTo>
                <a:lnTo>
                  <a:pt x="4264698" y="673100"/>
                </a:lnTo>
                <a:lnTo>
                  <a:pt x="4258691" y="673100"/>
                </a:lnTo>
                <a:lnTo>
                  <a:pt x="4225308" y="635000"/>
                </a:lnTo>
                <a:lnTo>
                  <a:pt x="4191397" y="609600"/>
                </a:lnTo>
                <a:lnTo>
                  <a:pt x="4156967" y="584200"/>
                </a:lnTo>
                <a:lnTo>
                  <a:pt x="4122025" y="546100"/>
                </a:lnTo>
                <a:lnTo>
                  <a:pt x="4050638" y="495300"/>
                </a:lnTo>
                <a:lnTo>
                  <a:pt x="3977301" y="444500"/>
                </a:lnTo>
                <a:lnTo>
                  <a:pt x="3902077" y="393700"/>
                </a:lnTo>
                <a:lnTo>
                  <a:pt x="3825032" y="342900"/>
                </a:lnTo>
                <a:lnTo>
                  <a:pt x="3785846" y="330200"/>
                </a:lnTo>
                <a:lnTo>
                  <a:pt x="3706187" y="279400"/>
                </a:lnTo>
                <a:lnTo>
                  <a:pt x="3665730" y="266700"/>
                </a:lnTo>
                <a:lnTo>
                  <a:pt x="3624866" y="241300"/>
                </a:lnTo>
                <a:lnTo>
                  <a:pt x="3583602" y="228600"/>
                </a:lnTo>
                <a:lnTo>
                  <a:pt x="3541947" y="203200"/>
                </a:lnTo>
                <a:lnTo>
                  <a:pt x="3499908" y="190500"/>
                </a:lnTo>
                <a:lnTo>
                  <a:pt x="3457494" y="165100"/>
                </a:lnTo>
                <a:lnTo>
                  <a:pt x="3060195" y="50800"/>
                </a:lnTo>
                <a:close/>
              </a:path>
              <a:path w="4265294" h="5080000" extrusionOk="0">
                <a:moveTo>
                  <a:pt x="4264698" y="1397000"/>
                </a:moveTo>
                <a:lnTo>
                  <a:pt x="2638879" y="1397000"/>
                </a:lnTo>
                <a:lnTo>
                  <a:pt x="2686167" y="1409700"/>
                </a:lnTo>
                <a:lnTo>
                  <a:pt x="2732871" y="1409700"/>
                </a:lnTo>
                <a:lnTo>
                  <a:pt x="2778950" y="1422400"/>
                </a:lnTo>
                <a:lnTo>
                  <a:pt x="2956218" y="1473200"/>
                </a:lnTo>
                <a:lnTo>
                  <a:pt x="2998573" y="1498600"/>
                </a:lnTo>
                <a:lnTo>
                  <a:pt x="3040062" y="1511300"/>
                </a:lnTo>
                <a:lnTo>
                  <a:pt x="3080647" y="1536700"/>
                </a:lnTo>
                <a:lnTo>
                  <a:pt x="3120286" y="1549400"/>
                </a:lnTo>
                <a:lnTo>
                  <a:pt x="3158940" y="1574800"/>
                </a:lnTo>
                <a:lnTo>
                  <a:pt x="3196568" y="1600200"/>
                </a:lnTo>
                <a:lnTo>
                  <a:pt x="3233132" y="1625600"/>
                </a:lnTo>
                <a:lnTo>
                  <a:pt x="3268590" y="1663700"/>
                </a:lnTo>
                <a:lnTo>
                  <a:pt x="3302902" y="1689100"/>
                </a:lnTo>
                <a:lnTo>
                  <a:pt x="3336029" y="1714500"/>
                </a:lnTo>
                <a:lnTo>
                  <a:pt x="3367931" y="1752600"/>
                </a:lnTo>
                <a:lnTo>
                  <a:pt x="3398567" y="1778000"/>
                </a:lnTo>
                <a:lnTo>
                  <a:pt x="3427897" y="1816100"/>
                </a:lnTo>
                <a:lnTo>
                  <a:pt x="3455882" y="1854200"/>
                </a:lnTo>
                <a:lnTo>
                  <a:pt x="3482480" y="1892300"/>
                </a:lnTo>
                <a:lnTo>
                  <a:pt x="3507653" y="1930400"/>
                </a:lnTo>
                <a:lnTo>
                  <a:pt x="3531361" y="1968500"/>
                </a:lnTo>
                <a:lnTo>
                  <a:pt x="3553562" y="2006600"/>
                </a:lnTo>
                <a:lnTo>
                  <a:pt x="3574217" y="2044700"/>
                </a:lnTo>
                <a:lnTo>
                  <a:pt x="3593287" y="2082800"/>
                </a:lnTo>
                <a:lnTo>
                  <a:pt x="3610730" y="2133600"/>
                </a:lnTo>
                <a:lnTo>
                  <a:pt x="3626507" y="2171700"/>
                </a:lnTo>
                <a:lnTo>
                  <a:pt x="3640578" y="2222500"/>
                </a:lnTo>
                <a:lnTo>
                  <a:pt x="3652903" y="2260600"/>
                </a:lnTo>
                <a:lnTo>
                  <a:pt x="3663442" y="2311400"/>
                </a:lnTo>
                <a:lnTo>
                  <a:pt x="3672154" y="2349500"/>
                </a:lnTo>
                <a:lnTo>
                  <a:pt x="3679000" y="2400300"/>
                </a:lnTo>
                <a:lnTo>
                  <a:pt x="3683940" y="2451100"/>
                </a:lnTo>
                <a:lnTo>
                  <a:pt x="3686933" y="2489200"/>
                </a:lnTo>
                <a:lnTo>
                  <a:pt x="3687940" y="2540000"/>
                </a:lnTo>
                <a:lnTo>
                  <a:pt x="3686933" y="2590800"/>
                </a:lnTo>
                <a:lnTo>
                  <a:pt x="3683940" y="2641600"/>
                </a:lnTo>
                <a:lnTo>
                  <a:pt x="3679000" y="2692400"/>
                </a:lnTo>
                <a:lnTo>
                  <a:pt x="3672154" y="2730500"/>
                </a:lnTo>
                <a:lnTo>
                  <a:pt x="3663442" y="2781300"/>
                </a:lnTo>
                <a:lnTo>
                  <a:pt x="3652903" y="2819400"/>
                </a:lnTo>
                <a:lnTo>
                  <a:pt x="3640578" y="2870200"/>
                </a:lnTo>
                <a:lnTo>
                  <a:pt x="3626507" y="2908300"/>
                </a:lnTo>
                <a:lnTo>
                  <a:pt x="3610730" y="2959100"/>
                </a:lnTo>
                <a:lnTo>
                  <a:pt x="3593287" y="2997200"/>
                </a:lnTo>
                <a:lnTo>
                  <a:pt x="3574217" y="3035300"/>
                </a:lnTo>
                <a:lnTo>
                  <a:pt x="3553562" y="3086100"/>
                </a:lnTo>
                <a:lnTo>
                  <a:pt x="3531361" y="3124200"/>
                </a:lnTo>
                <a:lnTo>
                  <a:pt x="3507653" y="3162300"/>
                </a:lnTo>
                <a:lnTo>
                  <a:pt x="3482480" y="3200400"/>
                </a:lnTo>
                <a:lnTo>
                  <a:pt x="3455882" y="3238500"/>
                </a:lnTo>
                <a:lnTo>
                  <a:pt x="3427897" y="3263900"/>
                </a:lnTo>
                <a:lnTo>
                  <a:pt x="3398567" y="3302000"/>
                </a:lnTo>
                <a:lnTo>
                  <a:pt x="3367931" y="3340100"/>
                </a:lnTo>
                <a:lnTo>
                  <a:pt x="3336029" y="3365500"/>
                </a:lnTo>
                <a:lnTo>
                  <a:pt x="3302902" y="3403600"/>
                </a:lnTo>
                <a:lnTo>
                  <a:pt x="3268590" y="3429000"/>
                </a:lnTo>
                <a:lnTo>
                  <a:pt x="3233132" y="3454400"/>
                </a:lnTo>
                <a:lnTo>
                  <a:pt x="3196568" y="3479800"/>
                </a:lnTo>
                <a:lnTo>
                  <a:pt x="3158940" y="3505200"/>
                </a:lnTo>
                <a:lnTo>
                  <a:pt x="3120286" y="3530600"/>
                </a:lnTo>
                <a:lnTo>
                  <a:pt x="3080647" y="3556000"/>
                </a:lnTo>
                <a:lnTo>
                  <a:pt x="3040062" y="3581400"/>
                </a:lnTo>
                <a:lnTo>
                  <a:pt x="2956218" y="3606800"/>
                </a:lnTo>
                <a:lnTo>
                  <a:pt x="2913039" y="3632200"/>
                </a:lnTo>
                <a:lnTo>
                  <a:pt x="2778950" y="3670300"/>
                </a:lnTo>
                <a:lnTo>
                  <a:pt x="2732871" y="3670300"/>
                </a:lnTo>
                <a:lnTo>
                  <a:pt x="2686167" y="3683000"/>
                </a:lnTo>
                <a:lnTo>
                  <a:pt x="4264698" y="3683000"/>
                </a:lnTo>
                <a:lnTo>
                  <a:pt x="4264698" y="1397000"/>
                </a:lnTo>
                <a:close/>
              </a:path>
              <a:path w="4265294" h="5080000" extrusionOk="0">
                <a:moveTo>
                  <a:pt x="2922157" y="25400"/>
                </a:moveTo>
                <a:lnTo>
                  <a:pt x="2163242" y="25400"/>
                </a:lnTo>
                <a:lnTo>
                  <a:pt x="2070929" y="50800"/>
                </a:lnTo>
                <a:lnTo>
                  <a:pt x="3014467" y="50800"/>
                </a:lnTo>
                <a:lnTo>
                  <a:pt x="2922157" y="25400"/>
                </a:lnTo>
                <a:close/>
              </a:path>
              <a:path w="4265294" h="5080000" extrusionOk="0">
                <a:moveTo>
                  <a:pt x="2828762" y="12700"/>
                </a:moveTo>
                <a:lnTo>
                  <a:pt x="2256640" y="12700"/>
                </a:lnTo>
                <a:lnTo>
                  <a:pt x="2209809" y="25400"/>
                </a:lnTo>
                <a:lnTo>
                  <a:pt x="2875591" y="25400"/>
                </a:lnTo>
                <a:lnTo>
                  <a:pt x="2828762" y="12700"/>
                </a:lnTo>
                <a:close/>
              </a:path>
              <a:path w="4265294" h="5080000" extrusionOk="0">
                <a:moveTo>
                  <a:pt x="2686775" y="0"/>
                </a:moveTo>
                <a:lnTo>
                  <a:pt x="2398633" y="0"/>
                </a:lnTo>
                <a:lnTo>
                  <a:pt x="2351060" y="12700"/>
                </a:lnTo>
                <a:lnTo>
                  <a:pt x="2734346" y="12700"/>
                </a:lnTo>
                <a:lnTo>
                  <a:pt x="2686775"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150" name="Google Shape;1150;p34"/>
          <p:cNvGrpSpPr/>
          <p:nvPr/>
        </p:nvGrpSpPr>
        <p:grpSpPr>
          <a:xfrm>
            <a:off x="15839399" y="5235"/>
            <a:ext cx="3204210" cy="1150620"/>
            <a:chOff x="15839399" y="5235"/>
            <a:chExt cx="3204210" cy="1150620"/>
          </a:xfrm>
        </p:grpSpPr>
        <p:sp>
          <p:nvSpPr>
            <p:cNvPr id="1151" name="Google Shape;1151;p34"/>
            <p:cNvSpPr/>
            <p:nvPr/>
          </p:nvSpPr>
          <p:spPr>
            <a:xfrm>
              <a:off x="15839399" y="5235"/>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152" name="Google Shape;1152;p34"/>
            <p:cNvPicPr preferRelativeResize="0"/>
            <p:nvPr/>
          </p:nvPicPr>
          <p:blipFill rotWithShape="1">
            <a:blip r:embed="rId3">
              <a:alphaModFix/>
            </a:blip>
            <a:srcRect/>
            <a:stretch/>
          </p:blipFill>
          <p:spPr>
            <a:xfrm>
              <a:off x="15985995" y="37653"/>
              <a:ext cx="2847977" cy="1058532"/>
            </a:xfrm>
            <a:prstGeom prst="rect">
              <a:avLst/>
            </a:prstGeom>
            <a:noFill/>
            <a:ln>
              <a:noFill/>
            </a:ln>
          </p:spPr>
        </p:pic>
      </p:grpSp>
      <p:pic>
        <p:nvPicPr>
          <p:cNvPr id="1153" name="Google Shape;1153;p34"/>
          <p:cNvPicPr preferRelativeResize="0"/>
          <p:nvPr/>
        </p:nvPicPr>
        <p:blipFill rotWithShape="1">
          <a:blip r:embed="rId4">
            <a:alphaModFix/>
          </a:blip>
          <a:srcRect/>
          <a:stretch/>
        </p:blipFill>
        <p:spPr>
          <a:xfrm>
            <a:off x="698498" y="542999"/>
            <a:ext cx="1769950" cy="1225505"/>
          </a:xfrm>
          <a:prstGeom prst="rect">
            <a:avLst/>
          </a:prstGeom>
          <a:noFill/>
          <a:ln>
            <a:noFill/>
          </a:ln>
        </p:spPr>
      </p:pic>
      <p:sp>
        <p:nvSpPr>
          <p:cNvPr id="1154" name="Google Shape;1154;p34"/>
          <p:cNvSpPr/>
          <p:nvPr/>
        </p:nvSpPr>
        <p:spPr>
          <a:xfrm>
            <a:off x="2682621" y="592553"/>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155" name="Google Shape;1155;p34"/>
          <p:cNvGrpSpPr/>
          <p:nvPr/>
        </p:nvGrpSpPr>
        <p:grpSpPr>
          <a:xfrm>
            <a:off x="2888962" y="818658"/>
            <a:ext cx="421398" cy="260646"/>
            <a:chOff x="2888962" y="818658"/>
            <a:chExt cx="421398" cy="260646"/>
          </a:xfrm>
        </p:grpSpPr>
        <p:pic>
          <p:nvPicPr>
            <p:cNvPr id="1156" name="Google Shape;1156;p34"/>
            <p:cNvPicPr preferRelativeResize="0"/>
            <p:nvPr/>
          </p:nvPicPr>
          <p:blipFill rotWithShape="1">
            <a:blip r:embed="rId5">
              <a:alphaModFix/>
            </a:blip>
            <a:srcRect/>
            <a:stretch/>
          </p:blipFill>
          <p:spPr>
            <a:xfrm>
              <a:off x="2888962" y="818658"/>
              <a:ext cx="361008" cy="260646"/>
            </a:xfrm>
            <a:prstGeom prst="rect">
              <a:avLst/>
            </a:prstGeom>
            <a:noFill/>
            <a:ln>
              <a:noFill/>
            </a:ln>
          </p:spPr>
        </p:pic>
        <p:sp>
          <p:nvSpPr>
            <p:cNvPr id="1157" name="Google Shape;1157;p34"/>
            <p:cNvSpPr/>
            <p:nvPr/>
          </p:nvSpPr>
          <p:spPr>
            <a:xfrm>
              <a:off x="3275435"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158" name="Google Shape;1158;p34"/>
          <p:cNvGrpSpPr/>
          <p:nvPr/>
        </p:nvGrpSpPr>
        <p:grpSpPr>
          <a:xfrm>
            <a:off x="3275431" y="895415"/>
            <a:ext cx="336674" cy="143671"/>
            <a:chOff x="3275431" y="895415"/>
            <a:chExt cx="336674" cy="143671"/>
          </a:xfrm>
        </p:grpSpPr>
        <p:sp>
          <p:nvSpPr>
            <p:cNvPr id="1159" name="Google Shape;1159;p34"/>
            <p:cNvSpPr/>
            <p:nvPr/>
          </p:nvSpPr>
          <p:spPr>
            <a:xfrm>
              <a:off x="3275431" y="897870"/>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160" name="Google Shape;1160;p34"/>
            <p:cNvPicPr preferRelativeResize="0"/>
            <p:nvPr/>
          </p:nvPicPr>
          <p:blipFill rotWithShape="1">
            <a:blip r:embed="rId6">
              <a:alphaModFix/>
            </a:blip>
            <a:srcRect/>
            <a:stretch/>
          </p:blipFill>
          <p:spPr>
            <a:xfrm>
              <a:off x="3428918" y="895415"/>
              <a:ext cx="121566" cy="143671"/>
            </a:xfrm>
            <a:prstGeom prst="rect">
              <a:avLst/>
            </a:prstGeom>
            <a:noFill/>
            <a:ln>
              <a:noFill/>
            </a:ln>
          </p:spPr>
        </p:pic>
        <p:sp>
          <p:nvSpPr>
            <p:cNvPr id="1161" name="Google Shape;1161;p34"/>
            <p:cNvSpPr/>
            <p:nvPr/>
          </p:nvSpPr>
          <p:spPr>
            <a:xfrm>
              <a:off x="3577180"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162" name="Google Shape;1162;p34"/>
          <p:cNvSpPr/>
          <p:nvPr/>
        </p:nvSpPr>
        <p:spPr>
          <a:xfrm>
            <a:off x="3577171" y="897870"/>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163" name="Google Shape;1163;p34"/>
          <p:cNvGrpSpPr/>
          <p:nvPr/>
        </p:nvGrpSpPr>
        <p:grpSpPr>
          <a:xfrm>
            <a:off x="3737406" y="897870"/>
            <a:ext cx="269845" cy="138453"/>
            <a:chOff x="3737406" y="897870"/>
            <a:chExt cx="269845" cy="138453"/>
          </a:xfrm>
        </p:grpSpPr>
        <p:sp>
          <p:nvSpPr>
            <p:cNvPr id="1164" name="Google Shape;1164;p34"/>
            <p:cNvSpPr/>
            <p:nvPr/>
          </p:nvSpPr>
          <p:spPr>
            <a:xfrm>
              <a:off x="3737406" y="897870"/>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165" name="Google Shape;1165;p34"/>
            <p:cNvPicPr preferRelativeResize="0"/>
            <p:nvPr/>
          </p:nvPicPr>
          <p:blipFill rotWithShape="1">
            <a:blip r:embed="rId7">
              <a:alphaModFix/>
            </a:blip>
            <a:srcRect/>
            <a:stretch/>
          </p:blipFill>
          <p:spPr>
            <a:xfrm>
              <a:off x="3891517" y="898171"/>
              <a:ext cx="115734" cy="138152"/>
            </a:xfrm>
            <a:prstGeom prst="rect">
              <a:avLst/>
            </a:prstGeom>
            <a:noFill/>
            <a:ln>
              <a:noFill/>
            </a:ln>
          </p:spPr>
        </p:pic>
      </p:grpSp>
      <p:grpSp>
        <p:nvGrpSpPr>
          <p:cNvPr id="1166" name="Google Shape;1166;p34"/>
          <p:cNvGrpSpPr/>
          <p:nvPr/>
        </p:nvGrpSpPr>
        <p:grpSpPr>
          <a:xfrm>
            <a:off x="2880981" y="1199474"/>
            <a:ext cx="880091" cy="217668"/>
            <a:chOff x="2880981" y="1199474"/>
            <a:chExt cx="880091" cy="217668"/>
          </a:xfrm>
        </p:grpSpPr>
        <p:pic>
          <p:nvPicPr>
            <p:cNvPr id="1167" name="Google Shape;1167;p34"/>
            <p:cNvPicPr preferRelativeResize="0"/>
            <p:nvPr/>
          </p:nvPicPr>
          <p:blipFill rotWithShape="1">
            <a:blip r:embed="rId8">
              <a:alphaModFix/>
            </a:blip>
            <a:srcRect/>
            <a:stretch/>
          </p:blipFill>
          <p:spPr>
            <a:xfrm>
              <a:off x="2880981" y="1199476"/>
              <a:ext cx="106227" cy="143671"/>
            </a:xfrm>
            <a:prstGeom prst="rect">
              <a:avLst/>
            </a:prstGeom>
            <a:noFill/>
            <a:ln>
              <a:noFill/>
            </a:ln>
          </p:spPr>
        </p:pic>
        <p:pic>
          <p:nvPicPr>
            <p:cNvPr id="1168" name="Google Shape;1168;p34"/>
            <p:cNvPicPr preferRelativeResize="0"/>
            <p:nvPr/>
          </p:nvPicPr>
          <p:blipFill rotWithShape="1">
            <a:blip r:embed="rId9">
              <a:alphaModFix/>
            </a:blip>
            <a:srcRect/>
            <a:stretch/>
          </p:blipFill>
          <p:spPr>
            <a:xfrm>
              <a:off x="3009601" y="1199479"/>
              <a:ext cx="121577" cy="143671"/>
            </a:xfrm>
            <a:prstGeom prst="rect">
              <a:avLst/>
            </a:prstGeom>
            <a:noFill/>
            <a:ln>
              <a:noFill/>
            </a:ln>
          </p:spPr>
        </p:pic>
        <p:pic>
          <p:nvPicPr>
            <p:cNvPr id="1169" name="Google Shape;1169;p34"/>
            <p:cNvPicPr preferRelativeResize="0"/>
            <p:nvPr/>
          </p:nvPicPr>
          <p:blipFill rotWithShape="1">
            <a:blip r:embed="rId10">
              <a:alphaModFix/>
            </a:blip>
            <a:srcRect/>
            <a:stretch/>
          </p:blipFill>
          <p:spPr>
            <a:xfrm>
              <a:off x="3157874" y="1199474"/>
              <a:ext cx="136613" cy="217668"/>
            </a:xfrm>
            <a:prstGeom prst="rect">
              <a:avLst/>
            </a:prstGeom>
            <a:noFill/>
            <a:ln>
              <a:noFill/>
            </a:ln>
          </p:spPr>
        </p:pic>
        <p:pic>
          <p:nvPicPr>
            <p:cNvPr id="1170" name="Google Shape;1170;p34"/>
            <p:cNvPicPr preferRelativeResize="0"/>
            <p:nvPr/>
          </p:nvPicPr>
          <p:blipFill rotWithShape="1">
            <a:blip r:embed="rId11">
              <a:alphaModFix/>
            </a:blip>
            <a:srcRect/>
            <a:stretch/>
          </p:blipFill>
          <p:spPr>
            <a:xfrm>
              <a:off x="3316881" y="1199479"/>
              <a:ext cx="292865" cy="183889"/>
            </a:xfrm>
            <a:prstGeom prst="rect">
              <a:avLst/>
            </a:prstGeom>
            <a:noFill/>
            <a:ln>
              <a:noFill/>
            </a:ln>
          </p:spPr>
        </p:pic>
        <p:pic>
          <p:nvPicPr>
            <p:cNvPr id="1171" name="Google Shape;1171;p34"/>
            <p:cNvPicPr preferRelativeResize="0"/>
            <p:nvPr/>
          </p:nvPicPr>
          <p:blipFill rotWithShape="1">
            <a:blip r:embed="rId12">
              <a:alphaModFix/>
            </a:blip>
            <a:srcRect/>
            <a:stretch/>
          </p:blipFill>
          <p:spPr>
            <a:xfrm>
              <a:off x="3635202" y="1202234"/>
              <a:ext cx="125870" cy="138152"/>
            </a:xfrm>
            <a:prstGeom prst="rect">
              <a:avLst/>
            </a:prstGeom>
            <a:noFill/>
            <a:ln>
              <a:noFill/>
            </a:ln>
          </p:spPr>
        </p:pic>
      </p:grpSp>
      <p:grpSp>
        <p:nvGrpSpPr>
          <p:cNvPr id="1172" name="Google Shape;1172;p34"/>
          <p:cNvGrpSpPr/>
          <p:nvPr/>
        </p:nvGrpSpPr>
        <p:grpSpPr>
          <a:xfrm>
            <a:off x="3856520" y="1140223"/>
            <a:ext cx="312200" cy="243145"/>
            <a:chOff x="3856520" y="1140223"/>
            <a:chExt cx="312200" cy="243145"/>
          </a:xfrm>
        </p:grpSpPr>
        <p:pic>
          <p:nvPicPr>
            <p:cNvPr id="1173" name="Google Shape;1173;p34"/>
            <p:cNvPicPr preferRelativeResize="0"/>
            <p:nvPr/>
          </p:nvPicPr>
          <p:blipFill rotWithShape="1">
            <a:blip r:embed="rId13">
              <a:alphaModFix/>
            </a:blip>
            <a:srcRect/>
            <a:stretch/>
          </p:blipFill>
          <p:spPr>
            <a:xfrm>
              <a:off x="3856520" y="1202233"/>
              <a:ext cx="154738" cy="181135"/>
            </a:xfrm>
            <a:prstGeom prst="rect">
              <a:avLst/>
            </a:prstGeom>
            <a:noFill/>
            <a:ln>
              <a:noFill/>
            </a:ln>
          </p:spPr>
        </p:pic>
        <p:pic>
          <p:nvPicPr>
            <p:cNvPr id="1174" name="Google Shape;1174;p34"/>
            <p:cNvPicPr preferRelativeResize="0"/>
            <p:nvPr/>
          </p:nvPicPr>
          <p:blipFill rotWithShape="1">
            <a:blip r:embed="rId14">
              <a:alphaModFix/>
            </a:blip>
            <a:srcRect/>
            <a:stretch/>
          </p:blipFill>
          <p:spPr>
            <a:xfrm>
              <a:off x="4033332" y="1140223"/>
              <a:ext cx="135388" cy="200171"/>
            </a:xfrm>
            <a:prstGeom prst="rect">
              <a:avLst/>
            </a:prstGeom>
            <a:noFill/>
            <a:ln>
              <a:noFill/>
            </a:ln>
          </p:spPr>
        </p:pic>
      </p:grpSp>
      <p:sp>
        <p:nvSpPr>
          <p:cNvPr id="1175" name="Google Shape;1175;p34"/>
          <p:cNvSpPr txBox="1">
            <a:spLocks noGrp="1"/>
          </p:cNvSpPr>
          <p:nvPr>
            <p:ph type="title"/>
          </p:nvPr>
        </p:nvSpPr>
        <p:spPr>
          <a:xfrm>
            <a:off x="4281621" y="4638884"/>
            <a:ext cx="9956718" cy="1197107"/>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SzPts val="1400"/>
              <a:buNone/>
            </a:pPr>
            <a:r>
              <a:rPr lang="uk-UA" sz="7700">
                <a:solidFill>
                  <a:schemeClr val="dk2"/>
                </a:solidFill>
              </a:rPr>
              <a:t>Практична робота</a:t>
            </a:r>
            <a:endParaRPr sz="7700">
              <a:solidFill>
                <a:schemeClr val="dk2"/>
              </a:solidFill>
            </a:endParaRPr>
          </a:p>
        </p:txBody>
      </p:sp>
      <p:sp>
        <p:nvSpPr>
          <p:cNvPr id="1176" name="Google Shape;1176;p34"/>
          <p:cNvSpPr/>
          <p:nvPr/>
        </p:nvSpPr>
        <p:spPr>
          <a:xfrm>
            <a:off x="2659604" y="3675280"/>
            <a:ext cx="20955" cy="4859020"/>
          </a:xfrm>
          <a:custGeom>
            <a:avLst/>
            <a:gdLst/>
            <a:ahLst/>
            <a:cxnLst/>
            <a:rect l="l" t="t" r="r" b="b"/>
            <a:pathLst>
              <a:path w="20955" h="4859020" extrusionOk="0">
                <a:moveTo>
                  <a:pt x="20941" y="0"/>
                </a:moveTo>
                <a:lnTo>
                  <a:pt x="0" y="0"/>
                </a:lnTo>
                <a:lnTo>
                  <a:pt x="0" y="4858490"/>
                </a:lnTo>
                <a:lnTo>
                  <a:pt x="20941" y="4858490"/>
                </a:lnTo>
                <a:lnTo>
                  <a:pt x="2094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177" name="Google Shape;1177;p34"/>
          <p:cNvPicPr preferRelativeResize="0"/>
          <p:nvPr/>
        </p:nvPicPr>
        <p:blipFill rotWithShape="1">
          <a:blip r:embed="rId15">
            <a:alphaModFix/>
          </a:blip>
          <a:srcRect/>
          <a:stretch/>
        </p:blipFill>
        <p:spPr>
          <a:xfrm>
            <a:off x="14365678" y="2245373"/>
            <a:ext cx="3986911" cy="398691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1181"/>
        <p:cNvGrpSpPr/>
        <p:nvPr/>
      </p:nvGrpSpPr>
      <p:grpSpPr>
        <a:xfrm>
          <a:off x="0" y="0"/>
          <a:ext cx="0" cy="0"/>
          <a:chOff x="0" y="0"/>
          <a:chExt cx="0" cy="0"/>
        </a:xfrm>
      </p:grpSpPr>
      <p:sp>
        <p:nvSpPr>
          <p:cNvPr id="1182" name="Google Shape;1182;p13"/>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F2F2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83" name="Google Shape;1183;p13"/>
          <p:cNvSpPr/>
          <p:nvPr/>
        </p:nvSpPr>
        <p:spPr>
          <a:xfrm>
            <a:off x="7067847" y="7444799"/>
            <a:ext cx="5811520" cy="1225550"/>
          </a:xfrm>
          <a:custGeom>
            <a:avLst/>
            <a:gdLst/>
            <a:ahLst/>
            <a:cxnLst/>
            <a:rect l="l" t="t" r="r" b="b"/>
            <a:pathLst>
              <a:path w="5811520" h="1225550" extrusionOk="0">
                <a:moveTo>
                  <a:pt x="5413447" y="0"/>
                </a:moveTo>
                <a:lnTo>
                  <a:pt x="397893" y="0"/>
                </a:lnTo>
                <a:lnTo>
                  <a:pt x="351490" y="2676"/>
                </a:lnTo>
                <a:lnTo>
                  <a:pt x="306659" y="10508"/>
                </a:lnTo>
                <a:lnTo>
                  <a:pt x="263699" y="23196"/>
                </a:lnTo>
                <a:lnTo>
                  <a:pt x="222909" y="40442"/>
                </a:lnTo>
                <a:lnTo>
                  <a:pt x="184586" y="61946"/>
                </a:lnTo>
                <a:lnTo>
                  <a:pt x="149030" y="87412"/>
                </a:lnTo>
                <a:lnTo>
                  <a:pt x="116539" y="116539"/>
                </a:lnTo>
                <a:lnTo>
                  <a:pt x="87412" y="149030"/>
                </a:lnTo>
                <a:lnTo>
                  <a:pt x="61946" y="184586"/>
                </a:lnTo>
                <a:lnTo>
                  <a:pt x="40442" y="222909"/>
                </a:lnTo>
                <a:lnTo>
                  <a:pt x="23196" y="263699"/>
                </a:lnTo>
                <a:lnTo>
                  <a:pt x="10508" y="306659"/>
                </a:lnTo>
                <a:lnTo>
                  <a:pt x="2676" y="351490"/>
                </a:lnTo>
                <a:lnTo>
                  <a:pt x="0" y="397893"/>
                </a:lnTo>
                <a:lnTo>
                  <a:pt x="0" y="827650"/>
                </a:lnTo>
                <a:lnTo>
                  <a:pt x="2676" y="874053"/>
                </a:lnTo>
                <a:lnTo>
                  <a:pt x="10508" y="918884"/>
                </a:lnTo>
                <a:lnTo>
                  <a:pt x="23196" y="961844"/>
                </a:lnTo>
                <a:lnTo>
                  <a:pt x="40442" y="1002634"/>
                </a:lnTo>
                <a:lnTo>
                  <a:pt x="61946" y="1040957"/>
                </a:lnTo>
                <a:lnTo>
                  <a:pt x="87412" y="1076513"/>
                </a:lnTo>
                <a:lnTo>
                  <a:pt x="116539" y="1109004"/>
                </a:lnTo>
                <a:lnTo>
                  <a:pt x="149030" y="1138131"/>
                </a:lnTo>
                <a:lnTo>
                  <a:pt x="184586" y="1163597"/>
                </a:lnTo>
                <a:lnTo>
                  <a:pt x="222909" y="1185101"/>
                </a:lnTo>
                <a:lnTo>
                  <a:pt x="263699" y="1202347"/>
                </a:lnTo>
                <a:lnTo>
                  <a:pt x="306659" y="1215035"/>
                </a:lnTo>
                <a:lnTo>
                  <a:pt x="351490" y="1222866"/>
                </a:lnTo>
                <a:lnTo>
                  <a:pt x="397893" y="1225543"/>
                </a:lnTo>
                <a:lnTo>
                  <a:pt x="5413447" y="1225543"/>
                </a:lnTo>
                <a:lnTo>
                  <a:pt x="5459850" y="1222866"/>
                </a:lnTo>
                <a:lnTo>
                  <a:pt x="5504681" y="1215035"/>
                </a:lnTo>
                <a:lnTo>
                  <a:pt x="5547641" y="1202347"/>
                </a:lnTo>
                <a:lnTo>
                  <a:pt x="5588432" y="1185101"/>
                </a:lnTo>
                <a:lnTo>
                  <a:pt x="5626754" y="1163597"/>
                </a:lnTo>
                <a:lnTo>
                  <a:pt x="5662310" y="1138131"/>
                </a:lnTo>
                <a:lnTo>
                  <a:pt x="5694801" y="1109004"/>
                </a:lnTo>
                <a:lnTo>
                  <a:pt x="5723929" y="1076513"/>
                </a:lnTo>
                <a:lnTo>
                  <a:pt x="5749394" y="1040957"/>
                </a:lnTo>
                <a:lnTo>
                  <a:pt x="5770899" y="1002634"/>
                </a:lnTo>
                <a:lnTo>
                  <a:pt x="5788144" y="961844"/>
                </a:lnTo>
                <a:lnTo>
                  <a:pt x="5800832" y="918884"/>
                </a:lnTo>
                <a:lnTo>
                  <a:pt x="5808664" y="874053"/>
                </a:lnTo>
                <a:lnTo>
                  <a:pt x="5811341" y="827650"/>
                </a:lnTo>
                <a:lnTo>
                  <a:pt x="5811341" y="397893"/>
                </a:lnTo>
                <a:lnTo>
                  <a:pt x="5808664" y="351490"/>
                </a:lnTo>
                <a:lnTo>
                  <a:pt x="5800832" y="306659"/>
                </a:lnTo>
                <a:lnTo>
                  <a:pt x="5788144" y="263699"/>
                </a:lnTo>
                <a:lnTo>
                  <a:pt x="5770899" y="222909"/>
                </a:lnTo>
                <a:lnTo>
                  <a:pt x="5749394" y="184586"/>
                </a:lnTo>
                <a:lnTo>
                  <a:pt x="5723929" y="149030"/>
                </a:lnTo>
                <a:lnTo>
                  <a:pt x="5694801" y="116539"/>
                </a:lnTo>
                <a:lnTo>
                  <a:pt x="5662310" y="87412"/>
                </a:lnTo>
                <a:lnTo>
                  <a:pt x="5626754" y="61946"/>
                </a:lnTo>
                <a:lnTo>
                  <a:pt x="5588432" y="40442"/>
                </a:lnTo>
                <a:lnTo>
                  <a:pt x="5547641" y="23196"/>
                </a:lnTo>
                <a:lnTo>
                  <a:pt x="5504681" y="10508"/>
                </a:lnTo>
                <a:lnTo>
                  <a:pt x="5459850" y="2676"/>
                </a:lnTo>
                <a:lnTo>
                  <a:pt x="5413447"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184" name="Google Shape;1184;p13"/>
          <p:cNvGrpSpPr/>
          <p:nvPr/>
        </p:nvGrpSpPr>
        <p:grpSpPr>
          <a:xfrm>
            <a:off x="7934836" y="0"/>
            <a:ext cx="4486275" cy="1610995"/>
            <a:chOff x="7934836" y="0"/>
            <a:chExt cx="4486275" cy="1610995"/>
          </a:xfrm>
        </p:grpSpPr>
        <p:sp>
          <p:nvSpPr>
            <p:cNvPr id="1185" name="Google Shape;1185;p13"/>
            <p:cNvSpPr/>
            <p:nvPr/>
          </p:nvSpPr>
          <p:spPr>
            <a:xfrm>
              <a:off x="7934836" y="0"/>
              <a:ext cx="4486275" cy="1610995"/>
            </a:xfrm>
            <a:custGeom>
              <a:avLst/>
              <a:gdLst/>
              <a:ahLst/>
              <a:cxnLst/>
              <a:rect l="l" t="t" r="r" b="b"/>
              <a:pathLst>
                <a:path w="4486275" h="1610995" extrusionOk="0">
                  <a:moveTo>
                    <a:pt x="4485727" y="0"/>
                  </a:moveTo>
                  <a:lnTo>
                    <a:pt x="0" y="0"/>
                  </a:lnTo>
                  <a:lnTo>
                    <a:pt x="0" y="1293468"/>
                  </a:lnTo>
                  <a:lnTo>
                    <a:pt x="3304" y="1336514"/>
                  </a:lnTo>
                  <a:lnTo>
                    <a:pt x="12931" y="1377799"/>
                  </a:lnTo>
                  <a:lnTo>
                    <a:pt x="28448" y="1416947"/>
                  </a:lnTo>
                  <a:lnTo>
                    <a:pt x="49425" y="1453578"/>
                  </a:lnTo>
                  <a:lnTo>
                    <a:pt x="75430" y="1487315"/>
                  </a:lnTo>
                  <a:lnTo>
                    <a:pt x="106032" y="1517781"/>
                  </a:lnTo>
                  <a:lnTo>
                    <a:pt x="140799" y="1544596"/>
                  </a:lnTo>
                  <a:lnTo>
                    <a:pt x="179300" y="1567383"/>
                  </a:lnTo>
                  <a:lnTo>
                    <a:pt x="221104" y="1585765"/>
                  </a:lnTo>
                  <a:lnTo>
                    <a:pt x="265779" y="1599362"/>
                  </a:lnTo>
                  <a:lnTo>
                    <a:pt x="312895" y="1607798"/>
                  </a:lnTo>
                  <a:lnTo>
                    <a:pt x="362020" y="1610694"/>
                  </a:lnTo>
                  <a:lnTo>
                    <a:pt x="4123706" y="1610694"/>
                  </a:lnTo>
                  <a:lnTo>
                    <a:pt x="4172829" y="1607798"/>
                  </a:lnTo>
                  <a:lnTo>
                    <a:pt x="4219943" y="1599362"/>
                  </a:lnTo>
                  <a:lnTo>
                    <a:pt x="4264618" y="1585765"/>
                  </a:lnTo>
                  <a:lnTo>
                    <a:pt x="4306422" y="1567383"/>
                  </a:lnTo>
                  <a:lnTo>
                    <a:pt x="4344923" y="1544596"/>
                  </a:lnTo>
                  <a:lnTo>
                    <a:pt x="4379691" y="1517781"/>
                  </a:lnTo>
                  <a:lnTo>
                    <a:pt x="4410293" y="1487315"/>
                  </a:lnTo>
                  <a:lnTo>
                    <a:pt x="4436299" y="1453578"/>
                  </a:lnTo>
                  <a:lnTo>
                    <a:pt x="4457276" y="1416947"/>
                  </a:lnTo>
                  <a:lnTo>
                    <a:pt x="4472795" y="1377799"/>
                  </a:lnTo>
                  <a:lnTo>
                    <a:pt x="4482422" y="1336514"/>
                  </a:lnTo>
                  <a:lnTo>
                    <a:pt x="4485727" y="1293468"/>
                  </a:lnTo>
                  <a:lnTo>
                    <a:pt x="448572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186" name="Google Shape;1186;p13"/>
            <p:cNvPicPr preferRelativeResize="0"/>
            <p:nvPr/>
          </p:nvPicPr>
          <p:blipFill rotWithShape="1">
            <a:blip r:embed="rId3">
              <a:alphaModFix/>
            </a:blip>
            <a:srcRect/>
            <a:stretch/>
          </p:blipFill>
          <p:spPr>
            <a:xfrm>
              <a:off x="8140066" y="45380"/>
              <a:ext cx="3987166" cy="1481949"/>
            </a:xfrm>
            <a:prstGeom prst="rect">
              <a:avLst/>
            </a:prstGeom>
            <a:noFill/>
            <a:ln>
              <a:noFill/>
            </a:ln>
          </p:spPr>
        </p:pic>
      </p:grpSp>
      <p:pic>
        <p:nvPicPr>
          <p:cNvPr id="1187" name="Google Shape;1187;p13"/>
          <p:cNvPicPr preferRelativeResize="0"/>
          <p:nvPr/>
        </p:nvPicPr>
        <p:blipFill rotWithShape="1">
          <a:blip r:embed="rId4">
            <a:alphaModFix/>
          </a:blip>
          <a:srcRect/>
          <a:stretch/>
        </p:blipFill>
        <p:spPr>
          <a:xfrm>
            <a:off x="5402976" y="3392676"/>
            <a:ext cx="4491289" cy="3109743"/>
          </a:xfrm>
          <a:prstGeom prst="rect">
            <a:avLst/>
          </a:prstGeom>
          <a:noFill/>
          <a:ln>
            <a:noFill/>
          </a:ln>
        </p:spPr>
      </p:pic>
      <p:sp>
        <p:nvSpPr>
          <p:cNvPr id="1188" name="Google Shape;1188;p13"/>
          <p:cNvSpPr/>
          <p:nvPr/>
        </p:nvSpPr>
        <p:spPr>
          <a:xfrm>
            <a:off x="10437741" y="3518427"/>
            <a:ext cx="41275" cy="2766060"/>
          </a:xfrm>
          <a:custGeom>
            <a:avLst/>
            <a:gdLst/>
            <a:ahLst/>
            <a:cxnLst/>
            <a:rect l="l" t="t" r="r" b="b"/>
            <a:pathLst>
              <a:path w="41275" h="2766060" extrusionOk="0">
                <a:moveTo>
                  <a:pt x="35663" y="0"/>
                </a:moveTo>
                <a:lnTo>
                  <a:pt x="5580" y="0"/>
                </a:lnTo>
                <a:lnTo>
                  <a:pt x="0" y="5570"/>
                </a:lnTo>
                <a:lnTo>
                  <a:pt x="0" y="2760041"/>
                </a:lnTo>
                <a:lnTo>
                  <a:pt x="5580" y="2765622"/>
                </a:lnTo>
                <a:lnTo>
                  <a:pt x="28847" y="2765622"/>
                </a:lnTo>
                <a:lnTo>
                  <a:pt x="35663" y="2765622"/>
                </a:lnTo>
                <a:lnTo>
                  <a:pt x="41244" y="2760041"/>
                </a:lnTo>
                <a:lnTo>
                  <a:pt x="41244" y="5570"/>
                </a:lnTo>
                <a:lnTo>
                  <a:pt x="35663"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89" name="Google Shape;1189;p13"/>
          <p:cNvSpPr/>
          <p:nvPr/>
        </p:nvSpPr>
        <p:spPr>
          <a:xfrm>
            <a:off x="10961330" y="4092164"/>
            <a:ext cx="476250" cy="559435"/>
          </a:xfrm>
          <a:custGeom>
            <a:avLst/>
            <a:gdLst/>
            <a:ahLst/>
            <a:cxnLst/>
            <a:rect l="l" t="t" r="r" b="b"/>
            <a:pathLst>
              <a:path w="476250" h="559435" extrusionOk="0">
                <a:moveTo>
                  <a:pt x="276546" y="0"/>
                </a:moveTo>
                <a:lnTo>
                  <a:pt x="228860" y="3329"/>
                </a:lnTo>
                <a:lnTo>
                  <a:pt x="184666" y="13082"/>
                </a:lnTo>
                <a:lnTo>
                  <a:pt x="144324" y="28902"/>
                </a:lnTo>
                <a:lnTo>
                  <a:pt x="108193" y="50434"/>
                </a:lnTo>
                <a:lnTo>
                  <a:pt x="76633" y="77323"/>
                </a:lnTo>
                <a:lnTo>
                  <a:pt x="50005" y="109213"/>
                </a:lnTo>
                <a:lnTo>
                  <a:pt x="28667" y="145749"/>
                </a:lnTo>
                <a:lnTo>
                  <a:pt x="12981" y="186575"/>
                </a:lnTo>
                <a:lnTo>
                  <a:pt x="3305" y="231336"/>
                </a:lnTo>
                <a:lnTo>
                  <a:pt x="0" y="279677"/>
                </a:lnTo>
                <a:lnTo>
                  <a:pt x="3305" y="328020"/>
                </a:lnTo>
                <a:lnTo>
                  <a:pt x="12981" y="372782"/>
                </a:lnTo>
                <a:lnTo>
                  <a:pt x="28667" y="413607"/>
                </a:lnTo>
                <a:lnTo>
                  <a:pt x="50005" y="450142"/>
                </a:lnTo>
                <a:lnTo>
                  <a:pt x="76633" y="482029"/>
                </a:lnTo>
                <a:lnTo>
                  <a:pt x="108193" y="508916"/>
                </a:lnTo>
                <a:lnTo>
                  <a:pt x="144324" y="530445"/>
                </a:lnTo>
                <a:lnTo>
                  <a:pt x="184666" y="546263"/>
                </a:lnTo>
                <a:lnTo>
                  <a:pt x="228860" y="556014"/>
                </a:lnTo>
                <a:lnTo>
                  <a:pt x="276546" y="559344"/>
                </a:lnTo>
                <a:lnTo>
                  <a:pt x="335424" y="554074"/>
                </a:lnTo>
                <a:lnTo>
                  <a:pt x="388825" y="538801"/>
                </a:lnTo>
                <a:lnTo>
                  <a:pt x="435944" y="514326"/>
                </a:lnTo>
                <a:lnTo>
                  <a:pt x="475975" y="481451"/>
                </a:lnTo>
                <a:lnTo>
                  <a:pt x="418322" y="424573"/>
                </a:lnTo>
                <a:lnTo>
                  <a:pt x="390761" y="447435"/>
                </a:lnTo>
                <a:lnTo>
                  <a:pt x="358530" y="464307"/>
                </a:lnTo>
                <a:lnTo>
                  <a:pt x="321922" y="474752"/>
                </a:lnTo>
                <a:lnTo>
                  <a:pt x="281227" y="478330"/>
                </a:lnTo>
                <a:lnTo>
                  <a:pt x="234501" y="473145"/>
                </a:lnTo>
                <a:lnTo>
                  <a:pt x="193054" y="458135"/>
                </a:lnTo>
                <a:lnTo>
                  <a:pt x="157753" y="434122"/>
                </a:lnTo>
                <a:lnTo>
                  <a:pt x="129462" y="401929"/>
                </a:lnTo>
                <a:lnTo>
                  <a:pt x="109049" y="362375"/>
                </a:lnTo>
                <a:lnTo>
                  <a:pt x="97379" y="316283"/>
                </a:lnTo>
                <a:lnTo>
                  <a:pt x="381726" y="316283"/>
                </a:lnTo>
                <a:lnTo>
                  <a:pt x="381726" y="241500"/>
                </a:lnTo>
                <a:lnTo>
                  <a:pt x="97379" y="241500"/>
                </a:lnTo>
                <a:lnTo>
                  <a:pt x="109318" y="196343"/>
                </a:lnTo>
                <a:lnTo>
                  <a:pt x="129807" y="157311"/>
                </a:lnTo>
                <a:lnTo>
                  <a:pt x="158043" y="125335"/>
                </a:lnTo>
                <a:lnTo>
                  <a:pt x="193226" y="101343"/>
                </a:lnTo>
                <a:lnTo>
                  <a:pt x="234554" y="86266"/>
                </a:lnTo>
                <a:lnTo>
                  <a:pt x="281227" y="81034"/>
                </a:lnTo>
                <a:lnTo>
                  <a:pt x="322033" y="84732"/>
                </a:lnTo>
                <a:lnTo>
                  <a:pt x="358825" y="95439"/>
                </a:lnTo>
                <a:lnTo>
                  <a:pt x="391092" y="112574"/>
                </a:lnTo>
                <a:lnTo>
                  <a:pt x="418322" y="135556"/>
                </a:lnTo>
                <a:lnTo>
                  <a:pt x="475975" y="77913"/>
                </a:lnTo>
                <a:lnTo>
                  <a:pt x="435944" y="45035"/>
                </a:lnTo>
                <a:lnTo>
                  <a:pt x="388825" y="20553"/>
                </a:lnTo>
                <a:lnTo>
                  <a:pt x="335424" y="5272"/>
                </a:lnTo>
                <a:lnTo>
                  <a:pt x="276546"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0" name="Google Shape;1190;p13"/>
          <p:cNvSpPr/>
          <p:nvPr/>
        </p:nvSpPr>
        <p:spPr>
          <a:xfrm>
            <a:off x="11484778" y="4293935"/>
            <a:ext cx="393065" cy="459740"/>
          </a:xfrm>
          <a:custGeom>
            <a:avLst/>
            <a:gdLst/>
            <a:ahLst/>
            <a:cxnLst/>
            <a:rect l="l" t="t" r="r" b="b"/>
            <a:pathLst>
              <a:path w="393065" h="459739" extrusionOk="0">
                <a:moveTo>
                  <a:pt x="340418" y="0"/>
                </a:moveTo>
                <a:lnTo>
                  <a:pt x="70866" y="0"/>
                </a:lnTo>
                <a:lnTo>
                  <a:pt x="70866" y="200988"/>
                </a:lnTo>
                <a:lnTo>
                  <a:pt x="64940" y="235132"/>
                </a:lnTo>
                <a:lnTo>
                  <a:pt x="49156" y="260876"/>
                </a:lnTo>
                <a:lnTo>
                  <a:pt x="26511" y="277127"/>
                </a:lnTo>
                <a:lnTo>
                  <a:pt x="0" y="282787"/>
                </a:lnTo>
                <a:lnTo>
                  <a:pt x="0" y="459629"/>
                </a:lnTo>
                <a:lnTo>
                  <a:pt x="81013" y="459629"/>
                </a:lnTo>
                <a:lnTo>
                  <a:pt x="81013" y="350565"/>
                </a:lnTo>
                <a:lnTo>
                  <a:pt x="392616" y="350565"/>
                </a:lnTo>
                <a:lnTo>
                  <a:pt x="392616" y="282787"/>
                </a:lnTo>
                <a:lnTo>
                  <a:pt x="126184" y="282787"/>
                </a:lnTo>
                <a:lnTo>
                  <a:pt x="138909" y="265823"/>
                </a:lnTo>
                <a:lnTo>
                  <a:pt x="147905" y="245788"/>
                </a:lnTo>
                <a:lnTo>
                  <a:pt x="153247" y="221662"/>
                </a:lnTo>
                <a:lnTo>
                  <a:pt x="155010" y="192423"/>
                </a:lnTo>
                <a:lnTo>
                  <a:pt x="155010" y="67778"/>
                </a:lnTo>
                <a:lnTo>
                  <a:pt x="340418" y="67778"/>
                </a:lnTo>
                <a:lnTo>
                  <a:pt x="340418" y="0"/>
                </a:lnTo>
                <a:close/>
              </a:path>
              <a:path w="393065" h="459739" extrusionOk="0">
                <a:moveTo>
                  <a:pt x="392616" y="350565"/>
                </a:moveTo>
                <a:lnTo>
                  <a:pt x="311603" y="350565"/>
                </a:lnTo>
                <a:lnTo>
                  <a:pt x="311603" y="459629"/>
                </a:lnTo>
                <a:lnTo>
                  <a:pt x="392616" y="459629"/>
                </a:lnTo>
                <a:lnTo>
                  <a:pt x="392616" y="350565"/>
                </a:lnTo>
                <a:close/>
              </a:path>
              <a:path w="393065" h="459739" extrusionOk="0">
                <a:moveTo>
                  <a:pt x="340418" y="67778"/>
                </a:moveTo>
                <a:lnTo>
                  <a:pt x="252379" y="67778"/>
                </a:lnTo>
                <a:lnTo>
                  <a:pt x="252379" y="282787"/>
                </a:lnTo>
                <a:lnTo>
                  <a:pt x="340418" y="282787"/>
                </a:lnTo>
                <a:lnTo>
                  <a:pt x="340418" y="67778"/>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1" name="Google Shape;1191;p13"/>
          <p:cNvSpPr/>
          <p:nvPr/>
        </p:nvSpPr>
        <p:spPr>
          <a:xfrm>
            <a:off x="11941998" y="4502251"/>
            <a:ext cx="88265" cy="142240"/>
          </a:xfrm>
          <a:custGeom>
            <a:avLst/>
            <a:gdLst/>
            <a:ahLst/>
            <a:cxnLst/>
            <a:rect l="l" t="t" r="r" b="b"/>
            <a:pathLst>
              <a:path w="88265" h="142239" extrusionOk="0">
                <a:moveTo>
                  <a:pt x="0" y="142240"/>
                </a:moveTo>
                <a:lnTo>
                  <a:pt x="88039" y="142240"/>
                </a:lnTo>
                <a:lnTo>
                  <a:pt x="88039" y="0"/>
                </a:lnTo>
                <a:lnTo>
                  <a:pt x="0" y="0"/>
                </a:lnTo>
                <a:lnTo>
                  <a:pt x="0" y="14224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2" name="Google Shape;1192;p13"/>
          <p:cNvSpPr/>
          <p:nvPr/>
        </p:nvSpPr>
        <p:spPr>
          <a:xfrm>
            <a:off x="11941988" y="4293977"/>
            <a:ext cx="318135" cy="350520"/>
          </a:xfrm>
          <a:custGeom>
            <a:avLst/>
            <a:gdLst/>
            <a:ahLst/>
            <a:cxnLst/>
            <a:rect l="l" t="t" r="r" b="b"/>
            <a:pathLst>
              <a:path w="318134" h="350520" extrusionOk="0">
                <a:moveTo>
                  <a:pt x="317842" y="0"/>
                </a:moveTo>
                <a:lnTo>
                  <a:pt x="230593" y="0"/>
                </a:lnTo>
                <a:lnTo>
                  <a:pt x="230593" y="140970"/>
                </a:lnTo>
                <a:lnTo>
                  <a:pt x="88049" y="140970"/>
                </a:lnTo>
                <a:lnTo>
                  <a:pt x="88049" y="0"/>
                </a:lnTo>
                <a:lnTo>
                  <a:pt x="0" y="0"/>
                </a:lnTo>
                <a:lnTo>
                  <a:pt x="0" y="140970"/>
                </a:lnTo>
                <a:lnTo>
                  <a:pt x="0" y="208280"/>
                </a:lnTo>
                <a:lnTo>
                  <a:pt x="230593" y="208280"/>
                </a:lnTo>
                <a:lnTo>
                  <a:pt x="230593" y="350520"/>
                </a:lnTo>
                <a:lnTo>
                  <a:pt x="317842" y="350520"/>
                </a:lnTo>
                <a:lnTo>
                  <a:pt x="317842" y="208280"/>
                </a:lnTo>
                <a:lnTo>
                  <a:pt x="317842" y="140970"/>
                </a:lnTo>
                <a:lnTo>
                  <a:pt x="31784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3" name="Google Shape;1193;p13"/>
          <p:cNvSpPr/>
          <p:nvPr/>
        </p:nvSpPr>
        <p:spPr>
          <a:xfrm>
            <a:off x="12331470" y="4286930"/>
            <a:ext cx="308610" cy="365125"/>
          </a:xfrm>
          <a:custGeom>
            <a:avLst/>
            <a:gdLst/>
            <a:ahLst/>
            <a:cxnLst/>
            <a:rect l="l" t="t" r="r" b="b"/>
            <a:pathLst>
              <a:path w="308609" h="365125" extrusionOk="0">
                <a:moveTo>
                  <a:pt x="144896" y="146456"/>
                </a:moveTo>
                <a:lnTo>
                  <a:pt x="98717" y="151037"/>
                </a:lnTo>
                <a:lnTo>
                  <a:pt x="58894" y="164780"/>
                </a:lnTo>
                <a:lnTo>
                  <a:pt x="27671" y="187685"/>
                </a:lnTo>
                <a:lnTo>
                  <a:pt x="0" y="260976"/>
                </a:lnTo>
                <a:lnTo>
                  <a:pt x="6740" y="301154"/>
                </a:lnTo>
                <a:lnTo>
                  <a:pt x="26476" y="334101"/>
                </a:lnTo>
                <a:lnTo>
                  <a:pt x="58482" y="356384"/>
                </a:lnTo>
                <a:lnTo>
                  <a:pt x="102028" y="364575"/>
                </a:lnTo>
                <a:lnTo>
                  <a:pt x="129849" y="361605"/>
                </a:lnTo>
                <a:lnTo>
                  <a:pt x="155695" y="353086"/>
                </a:lnTo>
                <a:lnTo>
                  <a:pt x="179057" y="339599"/>
                </a:lnTo>
                <a:lnTo>
                  <a:pt x="199428" y="321728"/>
                </a:lnTo>
                <a:lnTo>
                  <a:pt x="308482" y="321728"/>
                </a:lnTo>
                <a:lnTo>
                  <a:pt x="308482" y="301488"/>
                </a:lnTo>
                <a:lnTo>
                  <a:pt x="295397" y="299417"/>
                </a:lnTo>
                <a:lnTo>
                  <a:pt x="285607" y="293697"/>
                </a:lnTo>
                <a:lnTo>
                  <a:pt x="130847" y="293692"/>
                </a:lnTo>
                <a:lnTo>
                  <a:pt x="90443" y="266742"/>
                </a:lnTo>
                <a:lnTo>
                  <a:pt x="88018" y="250851"/>
                </a:lnTo>
                <a:lnTo>
                  <a:pt x="92425" y="230520"/>
                </a:lnTo>
                <a:lnTo>
                  <a:pt x="105157" y="216176"/>
                </a:lnTo>
                <a:lnTo>
                  <a:pt x="125482" y="207675"/>
                </a:lnTo>
                <a:lnTo>
                  <a:pt x="152665" y="204873"/>
                </a:lnTo>
                <a:lnTo>
                  <a:pt x="277321" y="204873"/>
                </a:lnTo>
                <a:lnTo>
                  <a:pt x="277321" y="151136"/>
                </a:lnTo>
                <a:lnTo>
                  <a:pt x="189292" y="151136"/>
                </a:lnTo>
                <a:lnTo>
                  <a:pt x="186297" y="150405"/>
                </a:lnTo>
                <a:lnTo>
                  <a:pt x="177605" y="148796"/>
                </a:lnTo>
                <a:lnTo>
                  <a:pt x="163658" y="147187"/>
                </a:lnTo>
                <a:lnTo>
                  <a:pt x="144896" y="146456"/>
                </a:lnTo>
                <a:close/>
              </a:path>
              <a:path w="308609" h="365125" extrusionOk="0">
                <a:moveTo>
                  <a:pt x="308482" y="321728"/>
                </a:moveTo>
                <a:lnTo>
                  <a:pt x="199428" y="321728"/>
                </a:lnTo>
                <a:lnTo>
                  <a:pt x="211697" y="339024"/>
                </a:lnTo>
                <a:lnTo>
                  <a:pt x="228638" y="352011"/>
                </a:lnTo>
                <a:lnTo>
                  <a:pt x="250253" y="360178"/>
                </a:lnTo>
                <a:lnTo>
                  <a:pt x="276546" y="363015"/>
                </a:lnTo>
                <a:lnTo>
                  <a:pt x="285041" y="362737"/>
                </a:lnTo>
                <a:lnTo>
                  <a:pt x="293684" y="361952"/>
                </a:lnTo>
                <a:lnTo>
                  <a:pt x="301743" y="360726"/>
                </a:lnTo>
                <a:lnTo>
                  <a:pt x="308482" y="359130"/>
                </a:lnTo>
                <a:lnTo>
                  <a:pt x="308482" y="321728"/>
                </a:lnTo>
                <a:close/>
              </a:path>
              <a:path w="308609" h="365125" extrusionOk="0">
                <a:moveTo>
                  <a:pt x="277321" y="204873"/>
                </a:moveTo>
                <a:lnTo>
                  <a:pt x="152665" y="204873"/>
                </a:lnTo>
                <a:lnTo>
                  <a:pt x="165954" y="204958"/>
                </a:lnTo>
                <a:lnTo>
                  <a:pt x="174198" y="205556"/>
                </a:lnTo>
                <a:lnTo>
                  <a:pt x="180833" y="207179"/>
                </a:lnTo>
                <a:lnTo>
                  <a:pt x="189292" y="210339"/>
                </a:lnTo>
                <a:lnTo>
                  <a:pt x="189292" y="267206"/>
                </a:lnTo>
                <a:lnTo>
                  <a:pt x="176221" y="279235"/>
                </a:lnTo>
                <a:lnTo>
                  <a:pt x="161254" y="287465"/>
                </a:lnTo>
                <a:lnTo>
                  <a:pt x="145701" y="292188"/>
                </a:lnTo>
                <a:lnTo>
                  <a:pt x="130875" y="293697"/>
                </a:lnTo>
                <a:lnTo>
                  <a:pt x="285607" y="293697"/>
                </a:lnTo>
                <a:lnTo>
                  <a:pt x="279451" y="285046"/>
                </a:lnTo>
                <a:lnTo>
                  <a:pt x="277321" y="274211"/>
                </a:lnTo>
                <a:lnTo>
                  <a:pt x="277321" y="204873"/>
                </a:lnTo>
                <a:close/>
              </a:path>
              <a:path w="308609" h="365125" extrusionOk="0">
                <a:moveTo>
                  <a:pt x="265591" y="70887"/>
                </a:moveTo>
                <a:lnTo>
                  <a:pt x="126969" y="70887"/>
                </a:lnTo>
                <a:lnTo>
                  <a:pt x="156095" y="75198"/>
                </a:lnTo>
                <a:lnTo>
                  <a:pt x="175365" y="86667"/>
                </a:lnTo>
                <a:lnTo>
                  <a:pt x="186017" y="103099"/>
                </a:lnTo>
                <a:lnTo>
                  <a:pt x="189292" y="122299"/>
                </a:lnTo>
                <a:lnTo>
                  <a:pt x="189292" y="151136"/>
                </a:lnTo>
                <a:lnTo>
                  <a:pt x="277321" y="151136"/>
                </a:lnTo>
                <a:lnTo>
                  <a:pt x="277321" y="122299"/>
                </a:lnTo>
                <a:lnTo>
                  <a:pt x="271481" y="82359"/>
                </a:lnTo>
                <a:lnTo>
                  <a:pt x="265591" y="70887"/>
                </a:lnTo>
                <a:close/>
              </a:path>
              <a:path w="308609" h="365125" extrusionOk="0">
                <a:moveTo>
                  <a:pt x="136309" y="0"/>
                </a:moveTo>
                <a:lnTo>
                  <a:pt x="98865" y="3213"/>
                </a:lnTo>
                <a:lnTo>
                  <a:pt x="66309" y="12854"/>
                </a:lnTo>
                <a:lnTo>
                  <a:pt x="37401" y="28920"/>
                </a:lnTo>
                <a:lnTo>
                  <a:pt x="10900" y="51412"/>
                </a:lnTo>
                <a:lnTo>
                  <a:pt x="54511" y="95044"/>
                </a:lnTo>
                <a:lnTo>
                  <a:pt x="69556" y="84038"/>
                </a:lnTo>
                <a:lnTo>
                  <a:pt x="87815" y="76538"/>
                </a:lnTo>
                <a:lnTo>
                  <a:pt x="107536" y="72251"/>
                </a:lnTo>
                <a:lnTo>
                  <a:pt x="126969" y="70887"/>
                </a:lnTo>
                <a:lnTo>
                  <a:pt x="265591" y="70887"/>
                </a:lnTo>
                <a:lnTo>
                  <a:pt x="254162" y="48626"/>
                </a:lnTo>
                <a:lnTo>
                  <a:pt x="225661" y="22633"/>
                </a:lnTo>
                <a:lnTo>
                  <a:pt x="186277" y="5913"/>
                </a:lnTo>
                <a:lnTo>
                  <a:pt x="136309"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4" name="Google Shape;1194;p13"/>
          <p:cNvSpPr/>
          <p:nvPr/>
        </p:nvSpPr>
        <p:spPr>
          <a:xfrm>
            <a:off x="12707710" y="4502251"/>
            <a:ext cx="88265" cy="142240"/>
          </a:xfrm>
          <a:custGeom>
            <a:avLst/>
            <a:gdLst/>
            <a:ahLst/>
            <a:cxnLst/>
            <a:rect l="l" t="t" r="r" b="b"/>
            <a:pathLst>
              <a:path w="88265" h="142239" extrusionOk="0">
                <a:moveTo>
                  <a:pt x="0" y="142240"/>
                </a:moveTo>
                <a:lnTo>
                  <a:pt x="88007" y="142240"/>
                </a:lnTo>
                <a:lnTo>
                  <a:pt x="88007" y="0"/>
                </a:lnTo>
                <a:lnTo>
                  <a:pt x="0" y="0"/>
                </a:lnTo>
                <a:lnTo>
                  <a:pt x="0" y="14224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5" name="Google Shape;1195;p13"/>
          <p:cNvSpPr/>
          <p:nvPr/>
        </p:nvSpPr>
        <p:spPr>
          <a:xfrm>
            <a:off x="12707709" y="4293977"/>
            <a:ext cx="318135" cy="350520"/>
          </a:xfrm>
          <a:custGeom>
            <a:avLst/>
            <a:gdLst/>
            <a:ahLst/>
            <a:cxnLst/>
            <a:rect l="l" t="t" r="r" b="b"/>
            <a:pathLst>
              <a:path w="318134" h="350520" extrusionOk="0">
                <a:moveTo>
                  <a:pt x="317804" y="0"/>
                </a:moveTo>
                <a:lnTo>
                  <a:pt x="230568" y="0"/>
                </a:lnTo>
                <a:lnTo>
                  <a:pt x="230568" y="140970"/>
                </a:lnTo>
                <a:lnTo>
                  <a:pt x="87998" y="140970"/>
                </a:lnTo>
                <a:lnTo>
                  <a:pt x="87998" y="0"/>
                </a:lnTo>
                <a:lnTo>
                  <a:pt x="0" y="0"/>
                </a:lnTo>
                <a:lnTo>
                  <a:pt x="0" y="140970"/>
                </a:lnTo>
                <a:lnTo>
                  <a:pt x="0" y="208280"/>
                </a:lnTo>
                <a:lnTo>
                  <a:pt x="230568" y="208280"/>
                </a:lnTo>
                <a:lnTo>
                  <a:pt x="230568" y="350520"/>
                </a:lnTo>
                <a:lnTo>
                  <a:pt x="317804" y="350520"/>
                </a:lnTo>
                <a:lnTo>
                  <a:pt x="317804" y="208280"/>
                </a:lnTo>
                <a:lnTo>
                  <a:pt x="317804" y="140970"/>
                </a:lnTo>
                <a:lnTo>
                  <a:pt x="317804"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6" name="Google Shape;1196;p13"/>
          <p:cNvSpPr/>
          <p:nvPr/>
        </p:nvSpPr>
        <p:spPr>
          <a:xfrm>
            <a:off x="13114314" y="4502251"/>
            <a:ext cx="88265" cy="142240"/>
          </a:xfrm>
          <a:custGeom>
            <a:avLst/>
            <a:gdLst/>
            <a:ahLst/>
            <a:cxnLst/>
            <a:rect l="l" t="t" r="r" b="b"/>
            <a:pathLst>
              <a:path w="88265" h="142239" extrusionOk="0">
                <a:moveTo>
                  <a:pt x="0" y="142240"/>
                </a:moveTo>
                <a:lnTo>
                  <a:pt x="88018" y="142240"/>
                </a:lnTo>
                <a:lnTo>
                  <a:pt x="88018" y="0"/>
                </a:lnTo>
                <a:lnTo>
                  <a:pt x="0" y="0"/>
                </a:lnTo>
                <a:lnTo>
                  <a:pt x="0" y="14224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7" name="Google Shape;1197;p13"/>
          <p:cNvSpPr/>
          <p:nvPr/>
        </p:nvSpPr>
        <p:spPr>
          <a:xfrm>
            <a:off x="13114312" y="4293977"/>
            <a:ext cx="318135" cy="350520"/>
          </a:xfrm>
          <a:custGeom>
            <a:avLst/>
            <a:gdLst/>
            <a:ahLst/>
            <a:cxnLst/>
            <a:rect l="l" t="t" r="r" b="b"/>
            <a:pathLst>
              <a:path w="318134" h="350520" extrusionOk="0">
                <a:moveTo>
                  <a:pt x="317817" y="0"/>
                </a:moveTo>
                <a:lnTo>
                  <a:pt x="230581" y="0"/>
                </a:lnTo>
                <a:lnTo>
                  <a:pt x="230581" y="140970"/>
                </a:lnTo>
                <a:lnTo>
                  <a:pt x="88011" y="140970"/>
                </a:lnTo>
                <a:lnTo>
                  <a:pt x="88011" y="0"/>
                </a:lnTo>
                <a:lnTo>
                  <a:pt x="0" y="0"/>
                </a:lnTo>
                <a:lnTo>
                  <a:pt x="0" y="140970"/>
                </a:lnTo>
                <a:lnTo>
                  <a:pt x="0" y="208280"/>
                </a:lnTo>
                <a:lnTo>
                  <a:pt x="230581" y="208280"/>
                </a:lnTo>
                <a:lnTo>
                  <a:pt x="230581" y="350520"/>
                </a:lnTo>
                <a:lnTo>
                  <a:pt x="317817" y="350520"/>
                </a:lnTo>
                <a:lnTo>
                  <a:pt x="317817" y="208280"/>
                </a:lnTo>
                <a:lnTo>
                  <a:pt x="317817" y="140970"/>
                </a:lnTo>
                <a:lnTo>
                  <a:pt x="317817"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8" name="Google Shape;1198;p13"/>
          <p:cNvSpPr/>
          <p:nvPr/>
        </p:nvSpPr>
        <p:spPr>
          <a:xfrm>
            <a:off x="13505324" y="4293935"/>
            <a:ext cx="294005" cy="351155"/>
          </a:xfrm>
          <a:custGeom>
            <a:avLst/>
            <a:gdLst/>
            <a:ahLst/>
            <a:cxnLst/>
            <a:rect l="l" t="t" r="r" b="b"/>
            <a:pathLst>
              <a:path w="294005" h="351154" extrusionOk="0">
                <a:moveTo>
                  <a:pt x="293687" y="0"/>
                </a:moveTo>
                <a:lnTo>
                  <a:pt x="135556" y="0"/>
                </a:lnTo>
                <a:lnTo>
                  <a:pt x="81208" y="8059"/>
                </a:lnTo>
                <a:lnTo>
                  <a:pt x="41396" y="30580"/>
                </a:lnTo>
                <a:lnTo>
                  <a:pt x="16922" y="65077"/>
                </a:lnTo>
                <a:lnTo>
                  <a:pt x="8586" y="109064"/>
                </a:lnTo>
                <a:lnTo>
                  <a:pt x="13367" y="143076"/>
                </a:lnTo>
                <a:lnTo>
                  <a:pt x="27568" y="171976"/>
                </a:lnTo>
                <a:lnTo>
                  <a:pt x="50971" y="194738"/>
                </a:lnTo>
                <a:lnTo>
                  <a:pt x="83358" y="210339"/>
                </a:lnTo>
                <a:lnTo>
                  <a:pt x="0" y="350565"/>
                </a:lnTo>
                <a:lnTo>
                  <a:pt x="91159" y="350565"/>
                </a:lnTo>
                <a:lnTo>
                  <a:pt x="163597" y="217354"/>
                </a:lnTo>
                <a:lnTo>
                  <a:pt x="293687" y="217354"/>
                </a:lnTo>
                <a:lnTo>
                  <a:pt x="293687" y="152696"/>
                </a:lnTo>
                <a:lnTo>
                  <a:pt x="138676" y="152696"/>
                </a:lnTo>
                <a:lnTo>
                  <a:pt x="122359" y="149373"/>
                </a:lnTo>
                <a:lnTo>
                  <a:pt x="109259" y="140133"/>
                </a:lnTo>
                <a:lnTo>
                  <a:pt x="100543" y="126073"/>
                </a:lnTo>
                <a:lnTo>
                  <a:pt x="97379" y="108289"/>
                </a:lnTo>
                <a:lnTo>
                  <a:pt x="100543" y="90954"/>
                </a:lnTo>
                <a:lnTo>
                  <a:pt x="109259" y="77124"/>
                </a:lnTo>
                <a:lnTo>
                  <a:pt x="122359" y="67969"/>
                </a:lnTo>
                <a:lnTo>
                  <a:pt x="138676" y="64657"/>
                </a:lnTo>
                <a:lnTo>
                  <a:pt x="293687" y="64657"/>
                </a:lnTo>
                <a:lnTo>
                  <a:pt x="293687" y="0"/>
                </a:lnTo>
                <a:close/>
              </a:path>
              <a:path w="294005" h="351154" extrusionOk="0">
                <a:moveTo>
                  <a:pt x="293687" y="217354"/>
                </a:moveTo>
                <a:lnTo>
                  <a:pt x="206454" y="217354"/>
                </a:lnTo>
                <a:lnTo>
                  <a:pt x="206454" y="350565"/>
                </a:lnTo>
                <a:lnTo>
                  <a:pt x="293687" y="350565"/>
                </a:lnTo>
                <a:lnTo>
                  <a:pt x="293687" y="217354"/>
                </a:lnTo>
                <a:close/>
              </a:path>
              <a:path w="294005" h="351154" extrusionOk="0">
                <a:moveTo>
                  <a:pt x="293687" y="64657"/>
                </a:moveTo>
                <a:lnTo>
                  <a:pt x="206454" y="64657"/>
                </a:lnTo>
                <a:lnTo>
                  <a:pt x="206454" y="152696"/>
                </a:lnTo>
                <a:lnTo>
                  <a:pt x="293687" y="152696"/>
                </a:lnTo>
                <a:lnTo>
                  <a:pt x="293687" y="64657"/>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9" name="Google Shape;1199;p13"/>
          <p:cNvSpPr/>
          <p:nvPr/>
        </p:nvSpPr>
        <p:spPr>
          <a:xfrm>
            <a:off x="10941075" y="5058494"/>
            <a:ext cx="269875" cy="365125"/>
          </a:xfrm>
          <a:custGeom>
            <a:avLst/>
            <a:gdLst/>
            <a:ahLst/>
            <a:cxnLst/>
            <a:rect l="l" t="t" r="r" b="b"/>
            <a:pathLst>
              <a:path w="269875" h="365125" extrusionOk="0">
                <a:moveTo>
                  <a:pt x="126969" y="0"/>
                </a:moveTo>
                <a:lnTo>
                  <a:pt x="90879" y="3348"/>
                </a:lnTo>
                <a:lnTo>
                  <a:pt x="59096" y="13345"/>
                </a:lnTo>
                <a:lnTo>
                  <a:pt x="30672" y="29914"/>
                </a:lnTo>
                <a:lnTo>
                  <a:pt x="4659" y="52982"/>
                </a:lnTo>
                <a:lnTo>
                  <a:pt x="52972" y="100499"/>
                </a:lnTo>
                <a:lnTo>
                  <a:pt x="68339" y="86674"/>
                </a:lnTo>
                <a:lnTo>
                  <a:pt x="85395" y="77525"/>
                </a:lnTo>
                <a:lnTo>
                  <a:pt x="102600" y="72465"/>
                </a:lnTo>
                <a:lnTo>
                  <a:pt x="118415" y="70908"/>
                </a:lnTo>
                <a:lnTo>
                  <a:pt x="141849" y="75179"/>
                </a:lnTo>
                <a:lnTo>
                  <a:pt x="156967" y="85801"/>
                </a:lnTo>
                <a:lnTo>
                  <a:pt x="165079" y="99489"/>
                </a:lnTo>
                <a:lnTo>
                  <a:pt x="167492" y="112959"/>
                </a:lnTo>
                <a:lnTo>
                  <a:pt x="164766" y="126118"/>
                </a:lnTo>
                <a:lnTo>
                  <a:pt x="156781" y="137599"/>
                </a:lnTo>
                <a:lnTo>
                  <a:pt x="143828" y="145720"/>
                </a:lnTo>
                <a:lnTo>
                  <a:pt x="126195" y="148801"/>
                </a:lnTo>
                <a:lnTo>
                  <a:pt x="78667" y="148801"/>
                </a:lnTo>
                <a:lnTo>
                  <a:pt x="78667" y="209564"/>
                </a:lnTo>
                <a:lnTo>
                  <a:pt x="140990" y="209564"/>
                </a:lnTo>
                <a:lnTo>
                  <a:pt x="157186" y="212253"/>
                </a:lnTo>
                <a:lnTo>
                  <a:pt x="170019" y="219981"/>
                </a:lnTo>
                <a:lnTo>
                  <a:pt x="178469" y="232238"/>
                </a:lnTo>
                <a:lnTo>
                  <a:pt x="181512" y="248515"/>
                </a:lnTo>
                <a:lnTo>
                  <a:pt x="178189" y="266089"/>
                </a:lnTo>
                <a:lnTo>
                  <a:pt x="167778" y="280452"/>
                </a:lnTo>
                <a:lnTo>
                  <a:pt x="149623" y="290142"/>
                </a:lnTo>
                <a:lnTo>
                  <a:pt x="123064" y="293697"/>
                </a:lnTo>
                <a:lnTo>
                  <a:pt x="101969" y="291908"/>
                </a:lnTo>
                <a:lnTo>
                  <a:pt x="82183" y="286393"/>
                </a:lnTo>
                <a:lnTo>
                  <a:pt x="64144" y="276933"/>
                </a:lnTo>
                <a:lnTo>
                  <a:pt x="48291" y="263311"/>
                </a:lnTo>
                <a:lnTo>
                  <a:pt x="0" y="311624"/>
                </a:lnTo>
                <a:lnTo>
                  <a:pt x="26242" y="334353"/>
                </a:lnTo>
                <a:lnTo>
                  <a:pt x="54529" y="350952"/>
                </a:lnTo>
                <a:lnTo>
                  <a:pt x="88074" y="361128"/>
                </a:lnTo>
                <a:lnTo>
                  <a:pt x="130090" y="364585"/>
                </a:lnTo>
                <a:lnTo>
                  <a:pt x="191971" y="357209"/>
                </a:lnTo>
                <a:lnTo>
                  <a:pt x="235453" y="336540"/>
                </a:lnTo>
                <a:lnTo>
                  <a:pt x="261116" y="304769"/>
                </a:lnTo>
                <a:lnTo>
                  <a:pt x="269541" y="264086"/>
                </a:lnTo>
                <a:lnTo>
                  <a:pt x="265877" y="235642"/>
                </a:lnTo>
                <a:lnTo>
                  <a:pt x="254836" y="210629"/>
                </a:lnTo>
                <a:lnTo>
                  <a:pt x="236344" y="190144"/>
                </a:lnTo>
                <a:lnTo>
                  <a:pt x="210328" y="175282"/>
                </a:lnTo>
                <a:lnTo>
                  <a:pt x="228850" y="159691"/>
                </a:lnTo>
                <a:lnTo>
                  <a:pt x="242268" y="140521"/>
                </a:lnTo>
                <a:lnTo>
                  <a:pt x="250431" y="118866"/>
                </a:lnTo>
                <a:lnTo>
                  <a:pt x="253186" y="95819"/>
                </a:lnTo>
                <a:lnTo>
                  <a:pt x="244748" y="57845"/>
                </a:lnTo>
                <a:lnTo>
                  <a:pt x="220167" y="27463"/>
                </a:lnTo>
                <a:lnTo>
                  <a:pt x="180541" y="7304"/>
                </a:lnTo>
                <a:lnTo>
                  <a:pt x="126969"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0" name="Google Shape;1200;p13"/>
          <p:cNvSpPr/>
          <p:nvPr/>
        </p:nvSpPr>
        <p:spPr>
          <a:xfrm>
            <a:off x="11267454" y="5058501"/>
            <a:ext cx="308610" cy="365125"/>
          </a:xfrm>
          <a:custGeom>
            <a:avLst/>
            <a:gdLst/>
            <a:ahLst/>
            <a:cxnLst/>
            <a:rect l="l" t="t" r="r" b="b"/>
            <a:pathLst>
              <a:path w="308609" h="365125" extrusionOk="0">
                <a:moveTo>
                  <a:pt x="144885" y="146445"/>
                </a:moveTo>
                <a:lnTo>
                  <a:pt x="98708" y="151027"/>
                </a:lnTo>
                <a:lnTo>
                  <a:pt x="58888" y="164770"/>
                </a:lnTo>
                <a:lnTo>
                  <a:pt x="27667" y="187676"/>
                </a:lnTo>
                <a:lnTo>
                  <a:pt x="0" y="260976"/>
                </a:lnTo>
                <a:lnTo>
                  <a:pt x="6743" y="301154"/>
                </a:lnTo>
                <a:lnTo>
                  <a:pt x="26487" y="334101"/>
                </a:lnTo>
                <a:lnTo>
                  <a:pt x="58499" y="356384"/>
                </a:lnTo>
                <a:lnTo>
                  <a:pt x="102049" y="364575"/>
                </a:lnTo>
                <a:lnTo>
                  <a:pt x="129866" y="361605"/>
                </a:lnTo>
                <a:lnTo>
                  <a:pt x="155709" y="353086"/>
                </a:lnTo>
                <a:lnTo>
                  <a:pt x="179068" y="339599"/>
                </a:lnTo>
                <a:lnTo>
                  <a:pt x="199428" y="321728"/>
                </a:lnTo>
                <a:lnTo>
                  <a:pt x="308503" y="321728"/>
                </a:lnTo>
                <a:lnTo>
                  <a:pt x="308503" y="301488"/>
                </a:lnTo>
                <a:lnTo>
                  <a:pt x="295415" y="299417"/>
                </a:lnTo>
                <a:lnTo>
                  <a:pt x="285618" y="293697"/>
                </a:lnTo>
                <a:lnTo>
                  <a:pt x="130836" y="293692"/>
                </a:lnTo>
                <a:lnTo>
                  <a:pt x="90459" y="266742"/>
                </a:lnTo>
                <a:lnTo>
                  <a:pt x="88039" y="250851"/>
                </a:lnTo>
                <a:lnTo>
                  <a:pt x="92443" y="230520"/>
                </a:lnTo>
                <a:lnTo>
                  <a:pt x="105170" y="216176"/>
                </a:lnTo>
                <a:lnTo>
                  <a:pt x="125494" y="207675"/>
                </a:lnTo>
                <a:lnTo>
                  <a:pt x="152686" y="204873"/>
                </a:lnTo>
                <a:lnTo>
                  <a:pt x="277321" y="204873"/>
                </a:lnTo>
                <a:lnTo>
                  <a:pt x="277321" y="151126"/>
                </a:lnTo>
                <a:lnTo>
                  <a:pt x="189303" y="151126"/>
                </a:lnTo>
                <a:lnTo>
                  <a:pt x="186309" y="150394"/>
                </a:lnTo>
                <a:lnTo>
                  <a:pt x="177617" y="148786"/>
                </a:lnTo>
                <a:lnTo>
                  <a:pt x="163664" y="147177"/>
                </a:lnTo>
                <a:lnTo>
                  <a:pt x="144885" y="146445"/>
                </a:lnTo>
                <a:close/>
              </a:path>
              <a:path w="308609" h="365125" extrusionOk="0">
                <a:moveTo>
                  <a:pt x="308503" y="321728"/>
                </a:moveTo>
                <a:lnTo>
                  <a:pt x="199428" y="321728"/>
                </a:lnTo>
                <a:lnTo>
                  <a:pt x="211694" y="339024"/>
                </a:lnTo>
                <a:lnTo>
                  <a:pt x="228638" y="352011"/>
                </a:lnTo>
                <a:lnTo>
                  <a:pt x="250256" y="360178"/>
                </a:lnTo>
                <a:lnTo>
                  <a:pt x="276546" y="363015"/>
                </a:lnTo>
                <a:lnTo>
                  <a:pt x="285045" y="362736"/>
                </a:lnTo>
                <a:lnTo>
                  <a:pt x="293691" y="361948"/>
                </a:lnTo>
                <a:lnTo>
                  <a:pt x="301753" y="360722"/>
                </a:lnTo>
                <a:lnTo>
                  <a:pt x="308503" y="359130"/>
                </a:lnTo>
                <a:lnTo>
                  <a:pt x="308503" y="321728"/>
                </a:lnTo>
                <a:close/>
              </a:path>
              <a:path w="308609" h="365125" extrusionOk="0">
                <a:moveTo>
                  <a:pt x="277321" y="204873"/>
                </a:moveTo>
                <a:lnTo>
                  <a:pt x="152686" y="204873"/>
                </a:lnTo>
                <a:lnTo>
                  <a:pt x="165974" y="204958"/>
                </a:lnTo>
                <a:lnTo>
                  <a:pt x="174218" y="205556"/>
                </a:lnTo>
                <a:lnTo>
                  <a:pt x="180850" y="207179"/>
                </a:lnTo>
                <a:lnTo>
                  <a:pt x="189303" y="210339"/>
                </a:lnTo>
                <a:lnTo>
                  <a:pt x="189303" y="267206"/>
                </a:lnTo>
                <a:lnTo>
                  <a:pt x="176233" y="279235"/>
                </a:lnTo>
                <a:lnTo>
                  <a:pt x="161258" y="287465"/>
                </a:lnTo>
                <a:lnTo>
                  <a:pt x="145695" y="292188"/>
                </a:lnTo>
                <a:lnTo>
                  <a:pt x="130865" y="293697"/>
                </a:lnTo>
                <a:lnTo>
                  <a:pt x="285618" y="293697"/>
                </a:lnTo>
                <a:lnTo>
                  <a:pt x="279454" y="285046"/>
                </a:lnTo>
                <a:lnTo>
                  <a:pt x="277321" y="274211"/>
                </a:lnTo>
                <a:lnTo>
                  <a:pt x="277321" y="204873"/>
                </a:lnTo>
                <a:close/>
              </a:path>
              <a:path w="308609" h="365125" extrusionOk="0">
                <a:moveTo>
                  <a:pt x="265597" y="70898"/>
                </a:moveTo>
                <a:lnTo>
                  <a:pt x="126969" y="70898"/>
                </a:lnTo>
                <a:lnTo>
                  <a:pt x="156106" y="75204"/>
                </a:lnTo>
                <a:lnTo>
                  <a:pt x="175378" y="86664"/>
                </a:lnTo>
                <a:lnTo>
                  <a:pt x="186029" y="103092"/>
                </a:lnTo>
                <a:lnTo>
                  <a:pt x="189303" y="122299"/>
                </a:lnTo>
                <a:lnTo>
                  <a:pt x="189303" y="151126"/>
                </a:lnTo>
                <a:lnTo>
                  <a:pt x="277321" y="151126"/>
                </a:lnTo>
                <a:lnTo>
                  <a:pt x="277321" y="122299"/>
                </a:lnTo>
                <a:lnTo>
                  <a:pt x="271482" y="82359"/>
                </a:lnTo>
                <a:lnTo>
                  <a:pt x="265597" y="70898"/>
                </a:lnTo>
                <a:close/>
              </a:path>
              <a:path w="308609" h="365125" extrusionOk="0">
                <a:moveTo>
                  <a:pt x="136330" y="0"/>
                </a:moveTo>
                <a:lnTo>
                  <a:pt x="98872" y="3213"/>
                </a:lnTo>
                <a:lnTo>
                  <a:pt x="66308" y="12854"/>
                </a:lnTo>
                <a:lnTo>
                  <a:pt x="37397" y="28920"/>
                </a:lnTo>
                <a:lnTo>
                  <a:pt x="10900" y="51412"/>
                </a:lnTo>
                <a:lnTo>
                  <a:pt x="54532" y="95044"/>
                </a:lnTo>
                <a:lnTo>
                  <a:pt x="69577" y="84040"/>
                </a:lnTo>
                <a:lnTo>
                  <a:pt x="87833" y="76543"/>
                </a:lnTo>
                <a:lnTo>
                  <a:pt x="107548" y="72260"/>
                </a:lnTo>
                <a:lnTo>
                  <a:pt x="126969" y="70898"/>
                </a:lnTo>
                <a:lnTo>
                  <a:pt x="265597" y="70898"/>
                </a:lnTo>
                <a:lnTo>
                  <a:pt x="254163" y="48626"/>
                </a:lnTo>
                <a:lnTo>
                  <a:pt x="225666" y="22633"/>
                </a:lnTo>
                <a:lnTo>
                  <a:pt x="186288" y="5913"/>
                </a:lnTo>
                <a:lnTo>
                  <a:pt x="136330"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1" name="Google Shape;1201;p13"/>
          <p:cNvSpPr/>
          <p:nvPr/>
        </p:nvSpPr>
        <p:spPr>
          <a:xfrm>
            <a:off x="11643683" y="5058504"/>
            <a:ext cx="346710" cy="552450"/>
          </a:xfrm>
          <a:custGeom>
            <a:avLst/>
            <a:gdLst/>
            <a:ahLst/>
            <a:cxnLst/>
            <a:rect l="l" t="t" r="r" b="b"/>
            <a:pathLst>
              <a:path w="346709" h="552450" extrusionOk="0">
                <a:moveTo>
                  <a:pt x="88039" y="7005"/>
                </a:moveTo>
                <a:lnTo>
                  <a:pt x="0" y="7005"/>
                </a:lnTo>
                <a:lnTo>
                  <a:pt x="0" y="552328"/>
                </a:lnTo>
                <a:lnTo>
                  <a:pt x="88039" y="552328"/>
                </a:lnTo>
                <a:lnTo>
                  <a:pt x="88039" y="347434"/>
                </a:lnTo>
                <a:lnTo>
                  <a:pt x="246703" y="347434"/>
                </a:lnTo>
                <a:lnTo>
                  <a:pt x="261615" y="341552"/>
                </a:lnTo>
                <a:lnTo>
                  <a:pt x="297201" y="314330"/>
                </a:lnTo>
                <a:lnTo>
                  <a:pt x="317575" y="286682"/>
                </a:lnTo>
                <a:lnTo>
                  <a:pt x="158937" y="286682"/>
                </a:lnTo>
                <a:lnTo>
                  <a:pt x="137662" y="285086"/>
                </a:lnTo>
                <a:lnTo>
                  <a:pt x="118513" y="280350"/>
                </a:lnTo>
                <a:lnTo>
                  <a:pt x="101851" y="272546"/>
                </a:lnTo>
                <a:lnTo>
                  <a:pt x="88039" y="261751"/>
                </a:lnTo>
                <a:lnTo>
                  <a:pt x="88039" y="105159"/>
                </a:lnTo>
                <a:lnTo>
                  <a:pt x="101851" y="93346"/>
                </a:lnTo>
                <a:lnTo>
                  <a:pt x="118513" y="84816"/>
                </a:lnTo>
                <a:lnTo>
                  <a:pt x="137662" y="79644"/>
                </a:lnTo>
                <a:lnTo>
                  <a:pt x="158937" y="77903"/>
                </a:lnTo>
                <a:lnTo>
                  <a:pt x="320249" y="77903"/>
                </a:lnTo>
                <a:lnTo>
                  <a:pt x="301674" y="50244"/>
                </a:lnTo>
                <a:lnTo>
                  <a:pt x="279771" y="31936"/>
                </a:lnTo>
                <a:lnTo>
                  <a:pt x="88039" y="31936"/>
                </a:lnTo>
                <a:lnTo>
                  <a:pt x="88039" y="7005"/>
                </a:lnTo>
                <a:close/>
              </a:path>
              <a:path w="346709" h="552450" extrusionOk="0">
                <a:moveTo>
                  <a:pt x="246703" y="347434"/>
                </a:moveTo>
                <a:lnTo>
                  <a:pt x="88039" y="347434"/>
                </a:lnTo>
                <a:lnTo>
                  <a:pt x="106264" y="354715"/>
                </a:lnTo>
                <a:lnTo>
                  <a:pt x="125814" y="360096"/>
                </a:lnTo>
                <a:lnTo>
                  <a:pt x="146535" y="363431"/>
                </a:lnTo>
                <a:lnTo>
                  <a:pt x="168277" y="364575"/>
                </a:lnTo>
                <a:lnTo>
                  <a:pt x="218280" y="358646"/>
                </a:lnTo>
                <a:lnTo>
                  <a:pt x="246703" y="347434"/>
                </a:lnTo>
                <a:close/>
              </a:path>
              <a:path w="346709" h="552450" extrusionOk="0">
                <a:moveTo>
                  <a:pt x="320249" y="77903"/>
                </a:moveTo>
                <a:lnTo>
                  <a:pt x="158937" y="77903"/>
                </a:lnTo>
                <a:lnTo>
                  <a:pt x="198137" y="85450"/>
                </a:lnTo>
                <a:lnTo>
                  <a:pt x="228943" y="106728"/>
                </a:lnTo>
                <a:lnTo>
                  <a:pt x="249087" y="139689"/>
                </a:lnTo>
                <a:lnTo>
                  <a:pt x="256306" y="182287"/>
                </a:lnTo>
                <a:lnTo>
                  <a:pt x="249087" y="224891"/>
                </a:lnTo>
                <a:lnTo>
                  <a:pt x="228943" y="257856"/>
                </a:lnTo>
                <a:lnTo>
                  <a:pt x="198137" y="279134"/>
                </a:lnTo>
                <a:lnTo>
                  <a:pt x="158937" y="286682"/>
                </a:lnTo>
                <a:lnTo>
                  <a:pt x="317575" y="286682"/>
                </a:lnTo>
                <a:lnTo>
                  <a:pt x="323957" y="278020"/>
                </a:lnTo>
                <a:lnTo>
                  <a:pt x="340804" y="233660"/>
                </a:lnTo>
                <a:lnTo>
                  <a:pt x="346659" y="182287"/>
                </a:lnTo>
                <a:lnTo>
                  <a:pt x="341358" y="130915"/>
                </a:lnTo>
                <a:lnTo>
                  <a:pt x="326060" y="86554"/>
                </a:lnTo>
                <a:lnTo>
                  <a:pt x="320249" y="77903"/>
                </a:lnTo>
                <a:close/>
              </a:path>
              <a:path w="346709" h="552450" extrusionOk="0">
                <a:moveTo>
                  <a:pt x="183072" y="0"/>
                </a:moveTo>
                <a:lnTo>
                  <a:pt x="156389" y="2142"/>
                </a:lnTo>
                <a:lnTo>
                  <a:pt x="131460" y="8374"/>
                </a:lnTo>
                <a:lnTo>
                  <a:pt x="108579" y="18402"/>
                </a:lnTo>
                <a:lnTo>
                  <a:pt x="88039" y="31936"/>
                </a:lnTo>
                <a:lnTo>
                  <a:pt x="279771" y="31936"/>
                </a:lnTo>
                <a:lnTo>
                  <a:pt x="269108" y="23023"/>
                </a:lnTo>
                <a:lnTo>
                  <a:pt x="229271" y="5928"/>
                </a:lnTo>
                <a:lnTo>
                  <a:pt x="18307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2" name="Google Shape;1202;p13"/>
          <p:cNvSpPr/>
          <p:nvPr/>
        </p:nvSpPr>
        <p:spPr>
          <a:xfrm>
            <a:off x="12047170" y="5058504"/>
            <a:ext cx="743585" cy="466725"/>
          </a:xfrm>
          <a:custGeom>
            <a:avLst/>
            <a:gdLst/>
            <a:ahLst/>
            <a:cxnLst/>
            <a:rect l="l" t="t" r="r" b="b"/>
            <a:pathLst>
              <a:path w="743584" h="466725" extrusionOk="0">
                <a:moveTo>
                  <a:pt x="308483" y="301485"/>
                </a:moveTo>
                <a:lnTo>
                  <a:pt x="295402" y="299415"/>
                </a:lnTo>
                <a:lnTo>
                  <a:pt x="285610" y="293700"/>
                </a:lnTo>
                <a:lnTo>
                  <a:pt x="279450" y="285051"/>
                </a:lnTo>
                <a:lnTo>
                  <a:pt x="277317" y="274218"/>
                </a:lnTo>
                <a:lnTo>
                  <a:pt x="277317" y="204876"/>
                </a:lnTo>
                <a:lnTo>
                  <a:pt x="277317" y="151130"/>
                </a:lnTo>
                <a:lnTo>
                  <a:pt x="277317" y="122301"/>
                </a:lnTo>
                <a:lnTo>
                  <a:pt x="271475" y="82359"/>
                </a:lnTo>
                <a:lnTo>
                  <a:pt x="265595" y="70904"/>
                </a:lnTo>
                <a:lnTo>
                  <a:pt x="254165" y="48628"/>
                </a:lnTo>
                <a:lnTo>
                  <a:pt x="225666" y="22631"/>
                </a:lnTo>
                <a:lnTo>
                  <a:pt x="186270" y="5918"/>
                </a:lnTo>
                <a:lnTo>
                  <a:pt x="136309" y="0"/>
                </a:lnTo>
                <a:lnTo>
                  <a:pt x="98869" y="3213"/>
                </a:lnTo>
                <a:lnTo>
                  <a:pt x="66306" y="12852"/>
                </a:lnTo>
                <a:lnTo>
                  <a:pt x="37401" y="28917"/>
                </a:lnTo>
                <a:lnTo>
                  <a:pt x="10896" y="51409"/>
                </a:lnTo>
                <a:lnTo>
                  <a:pt x="54508" y="95046"/>
                </a:lnTo>
                <a:lnTo>
                  <a:pt x="69557" y="84048"/>
                </a:lnTo>
                <a:lnTo>
                  <a:pt x="87820" y="76542"/>
                </a:lnTo>
                <a:lnTo>
                  <a:pt x="107530" y="72263"/>
                </a:lnTo>
                <a:lnTo>
                  <a:pt x="126974" y="70904"/>
                </a:lnTo>
                <a:lnTo>
                  <a:pt x="156095" y="75209"/>
                </a:lnTo>
                <a:lnTo>
                  <a:pt x="175361" y="86664"/>
                </a:lnTo>
                <a:lnTo>
                  <a:pt x="186016" y="103098"/>
                </a:lnTo>
                <a:lnTo>
                  <a:pt x="189293" y="122301"/>
                </a:lnTo>
                <a:lnTo>
                  <a:pt x="189293" y="151130"/>
                </a:lnTo>
                <a:lnTo>
                  <a:pt x="189293" y="210337"/>
                </a:lnTo>
                <a:lnTo>
                  <a:pt x="189293" y="267208"/>
                </a:lnTo>
                <a:lnTo>
                  <a:pt x="176225" y="279234"/>
                </a:lnTo>
                <a:lnTo>
                  <a:pt x="161251" y="287464"/>
                </a:lnTo>
                <a:lnTo>
                  <a:pt x="145707" y="292188"/>
                </a:lnTo>
                <a:lnTo>
                  <a:pt x="130873" y="293700"/>
                </a:lnTo>
                <a:lnTo>
                  <a:pt x="111366" y="290068"/>
                </a:lnTo>
                <a:lnTo>
                  <a:pt x="98056" y="280454"/>
                </a:lnTo>
                <a:lnTo>
                  <a:pt x="90436" y="266750"/>
                </a:lnTo>
                <a:lnTo>
                  <a:pt x="88011" y="250850"/>
                </a:lnTo>
                <a:lnTo>
                  <a:pt x="92430" y="230517"/>
                </a:lnTo>
                <a:lnTo>
                  <a:pt x="105156" y="216179"/>
                </a:lnTo>
                <a:lnTo>
                  <a:pt x="125476" y="207683"/>
                </a:lnTo>
                <a:lnTo>
                  <a:pt x="152666" y="204876"/>
                </a:lnTo>
                <a:lnTo>
                  <a:pt x="165950" y="204965"/>
                </a:lnTo>
                <a:lnTo>
                  <a:pt x="174193" y="205562"/>
                </a:lnTo>
                <a:lnTo>
                  <a:pt x="180835" y="207187"/>
                </a:lnTo>
                <a:lnTo>
                  <a:pt x="189293" y="210337"/>
                </a:lnTo>
                <a:lnTo>
                  <a:pt x="189293" y="151130"/>
                </a:lnTo>
                <a:lnTo>
                  <a:pt x="186296" y="150393"/>
                </a:lnTo>
                <a:lnTo>
                  <a:pt x="177609" y="148793"/>
                </a:lnTo>
                <a:lnTo>
                  <a:pt x="163652" y="147180"/>
                </a:lnTo>
                <a:lnTo>
                  <a:pt x="144894" y="146443"/>
                </a:lnTo>
                <a:lnTo>
                  <a:pt x="98717" y="151028"/>
                </a:lnTo>
                <a:lnTo>
                  <a:pt x="58889" y="164769"/>
                </a:lnTo>
                <a:lnTo>
                  <a:pt x="27673" y="187680"/>
                </a:lnTo>
                <a:lnTo>
                  <a:pt x="7289" y="219748"/>
                </a:lnTo>
                <a:lnTo>
                  <a:pt x="0" y="260985"/>
                </a:lnTo>
                <a:lnTo>
                  <a:pt x="6743" y="301155"/>
                </a:lnTo>
                <a:lnTo>
                  <a:pt x="26479" y="334098"/>
                </a:lnTo>
                <a:lnTo>
                  <a:pt x="58483" y="356387"/>
                </a:lnTo>
                <a:lnTo>
                  <a:pt x="102031" y="364578"/>
                </a:lnTo>
                <a:lnTo>
                  <a:pt x="129844" y="361607"/>
                </a:lnTo>
                <a:lnTo>
                  <a:pt x="155689" y="353085"/>
                </a:lnTo>
                <a:lnTo>
                  <a:pt x="179057" y="339598"/>
                </a:lnTo>
                <a:lnTo>
                  <a:pt x="199428" y="321729"/>
                </a:lnTo>
                <a:lnTo>
                  <a:pt x="211696" y="339026"/>
                </a:lnTo>
                <a:lnTo>
                  <a:pt x="228638" y="352018"/>
                </a:lnTo>
                <a:lnTo>
                  <a:pt x="250253" y="360184"/>
                </a:lnTo>
                <a:lnTo>
                  <a:pt x="276542" y="363016"/>
                </a:lnTo>
                <a:lnTo>
                  <a:pt x="285038" y="362737"/>
                </a:lnTo>
                <a:lnTo>
                  <a:pt x="293687" y="361950"/>
                </a:lnTo>
                <a:lnTo>
                  <a:pt x="301739" y="360730"/>
                </a:lnTo>
                <a:lnTo>
                  <a:pt x="308483" y="359130"/>
                </a:lnTo>
                <a:lnTo>
                  <a:pt x="308483" y="321729"/>
                </a:lnTo>
                <a:lnTo>
                  <a:pt x="308483" y="301485"/>
                </a:lnTo>
                <a:close/>
              </a:path>
              <a:path w="743584" h="466725" extrusionOk="0">
                <a:moveTo>
                  <a:pt x="743153" y="289788"/>
                </a:moveTo>
                <a:lnTo>
                  <a:pt x="690956" y="289788"/>
                </a:lnTo>
                <a:lnTo>
                  <a:pt x="690956" y="74777"/>
                </a:lnTo>
                <a:lnTo>
                  <a:pt x="690956" y="7010"/>
                </a:lnTo>
                <a:lnTo>
                  <a:pt x="602919" y="7010"/>
                </a:lnTo>
                <a:lnTo>
                  <a:pt x="602919" y="74777"/>
                </a:lnTo>
                <a:lnTo>
                  <a:pt x="602919" y="289788"/>
                </a:lnTo>
                <a:lnTo>
                  <a:pt x="476719" y="289788"/>
                </a:lnTo>
                <a:lnTo>
                  <a:pt x="489445" y="272834"/>
                </a:lnTo>
                <a:lnTo>
                  <a:pt x="498436" y="252793"/>
                </a:lnTo>
                <a:lnTo>
                  <a:pt x="503783" y="228663"/>
                </a:lnTo>
                <a:lnTo>
                  <a:pt x="505548" y="199428"/>
                </a:lnTo>
                <a:lnTo>
                  <a:pt x="505548" y="74777"/>
                </a:lnTo>
                <a:lnTo>
                  <a:pt x="602919" y="74777"/>
                </a:lnTo>
                <a:lnTo>
                  <a:pt x="602919" y="7010"/>
                </a:lnTo>
                <a:lnTo>
                  <a:pt x="421411" y="7010"/>
                </a:lnTo>
                <a:lnTo>
                  <a:pt x="421411" y="208000"/>
                </a:lnTo>
                <a:lnTo>
                  <a:pt x="415480" y="242150"/>
                </a:lnTo>
                <a:lnTo>
                  <a:pt x="399694" y="267893"/>
                </a:lnTo>
                <a:lnTo>
                  <a:pt x="377037" y="284137"/>
                </a:lnTo>
                <a:lnTo>
                  <a:pt x="350507" y="289788"/>
                </a:lnTo>
                <a:lnTo>
                  <a:pt x="350507" y="466636"/>
                </a:lnTo>
                <a:lnTo>
                  <a:pt x="431533" y="466636"/>
                </a:lnTo>
                <a:lnTo>
                  <a:pt x="431533" y="357568"/>
                </a:lnTo>
                <a:lnTo>
                  <a:pt x="662114" y="357568"/>
                </a:lnTo>
                <a:lnTo>
                  <a:pt x="662114" y="466636"/>
                </a:lnTo>
                <a:lnTo>
                  <a:pt x="743153" y="466636"/>
                </a:lnTo>
                <a:lnTo>
                  <a:pt x="743153" y="357568"/>
                </a:lnTo>
                <a:lnTo>
                  <a:pt x="743153" y="289788"/>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3" name="Google Shape;1203;p13"/>
          <p:cNvSpPr/>
          <p:nvPr/>
        </p:nvSpPr>
        <p:spPr>
          <a:xfrm>
            <a:off x="12854933" y="5065509"/>
            <a:ext cx="319405" cy="351155"/>
          </a:xfrm>
          <a:custGeom>
            <a:avLst/>
            <a:gdLst/>
            <a:ahLst/>
            <a:cxnLst/>
            <a:rect l="l" t="t" r="r" b="b"/>
            <a:pathLst>
              <a:path w="319405" h="351154" extrusionOk="0">
                <a:moveTo>
                  <a:pt x="319382" y="0"/>
                </a:moveTo>
                <a:lnTo>
                  <a:pt x="251604" y="0"/>
                </a:lnTo>
                <a:lnTo>
                  <a:pt x="88018" y="208778"/>
                </a:lnTo>
                <a:lnTo>
                  <a:pt x="88018" y="0"/>
                </a:lnTo>
                <a:lnTo>
                  <a:pt x="0" y="0"/>
                </a:lnTo>
                <a:lnTo>
                  <a:pt x="0" y="350565"/>
                </a:lnTo>
                <a:lnTo>
                  <a:pt x="67778" y="350565"/>
                </a:lnTo>
                <a:lnTo>
                  <a:pt x="231375" y="141786"/>
                </a:lnTo>
                <a:lnTo>
                  <a:pt x="231375" y="350565"/>
                </a:lnTo>
                <a:lnTo>
                  <a:pt x="319382" y="350565"/>
                </a:lnTo>
                <a:lnTo>
                  <a:pt x="31938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4" name="Google Shape;1204;p13"/>
          <p:cNvSpPr/>
          <p:nvPr/>
        </p:nvSpPr>
        <p:spPr>
          <a:xfrm>
            <a:off x="13416531" y="5065504"/>
            <a:ext cx="393065" cy="459740"/>
          </a:xfrm>
          <a:custGeom>
            <a:avLst/>
            <a:gdLst/>
            <a:ahLst/>
            <a:cxnLst/>
            <a:rect l="l" t="t" r="r" b="b"/>
            <a:pathLst>
              <a:path w="393065" h="459739" extrusionOk="0">
                <a:moveTo>
                  <a:pt x="340450" y="0"/>
                </a:moveTo>
                <a:lnTo>
                  <a:pt x="70898" y="0"/>
                </a:lnTo>
                <a:lnTo>
                  <a:pt x="70898" y="200999"/>
                </a:lnTo>
                <a:lnTo>
                  <a:pt x="64971" y="235141"/>
                </a:lnTo>
                <a:lnTo>
                  <a:pt x="49184" y="260882"/>
                </a:lnTo>
                <a:lnTo>
                  <a:pt x="26529" y="277128"/>
                </a:lnTo>
                <a:lnTo>
                  <a:pt x="0" y="282787"/>
                </a:lnTo>
                <a:lnTo>
                  <a:pt x="0" y="459629"/>
                </a:lnTo>
                <a:lnTo>
                  <a:pt x="81023" y="459629"/>
                </a:lnTo>
                <a:lnTo>
                  <a:pt x="81023" y="350565"/>
                </a:lnTo>
                <a:lnTo>
                  <a:pt x="392647" y="350565"/>
                </a:lnTo>
                <a:lnTo>
                  <a:pt x="392647" y="282787"/>
                </a:lnTo>
                <a:lnTo>
                  <a:pt x="126216" y="282787"/>
                </a:lnTo>
                <a:lnTo>
                  <a:pt x="138932" y="265823"/>
                </a:lnTo>
                <a:lnTo>
                  <a:pt x="147928" y="245788"/>
                </a:lnTo>
                <a:lnTo>
                  <a:pt x="153275" y="221662"/>
                </a:lnTo>
                <a:lnTo>
                  <a:pt x="155042" y="192423"/>
                </a:lnTo>
                <a:lnTo>
                  <a:pt x="155042" y="67778"/>
                </a:lnTo>
                <a:lnTo>
                  <a:pt x="340450" y="67778"/>
                </a:lnTo>
                <a:lnTo>
                  <a:pt x="340450" y="0"/>
                </a:lnTo>
                <a:close/>
              </a:path>
              <a:path w="393065" h="459739" extrusionOk="0">
                <a:moveTo>
                  <a:pt x="392647" y="350565"/>
                </a:moveTo>
                <a:lnTo>
                  <a:pt x="311603" y="350565"/>
                </a:lnTo>
                <a:lnTo>
                  <a:pt x="311603" y="459629"/>
                </a:lnTo>
                <a:lnTo>
                  <a:pt x="392647" y="459629"/>
                </a:lnTo>
                <a:lnTo>
                  <a:pt x="392647" y="350565"/>
                </a:lnTo>
                <a:close/>
              </a:path>
              <a:path w="393065" h="459739" extrusionOk="0">
                <a:moveTo>
                  <a:pt x="340450" y="67778"/>
                </a:moveTo>
                <a:lnTo>
                  <a:pt x="252411" y="67778"/>
                </a:lnTo>
                <a:lnTo>
                  <a:pt x="252411" y="282787"/>
                </a:lnTo>
                <a:lnTo>
                  <a:pt x="340450" y="282787"/>
                </a:lnTo>
                <a:lnTo>
                  <a:pt x="340450" y="67778"/>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5" name="Google Shape;1205;p13"/>
          <p:cNvSpPr/>
          <p:nvPr/>
        </p:nvSpPr>
        <p:spPr>
          <a:xfrm>
            <a:off x="13865203" y="4908145"/>
            <a:ext cx="343535" cy="508000"/>
          </a:xfrm>
          <a:custGeom>
            <a:avLst/>
            <a:gdLst/>
            <a:ahLst/>
            <a:cxnLst/>
            <a:rect l="l" t="t" r="r" b="b"/>
            <a:pathLst>
              <a:path w="343534" h="508000" extrusionOk="0">
                <a:moveTo>
                  <a:pt x="52197" y="0"/>
                </a:moveTo>
                <a:lnTo>
                  <a:pt x="31884" y="3991"/>
                </a:lnTo>
                <a:lnTo>
                  <a:pt x="15292" y="14994"/>
                </a:lnTo>
                <a:lnTo>
                  <a:pt x="4103" y="31549"/>
                </a:lnTo>
                <a:lnTo>
                  <a:pt x="0" y="52197"/>
                </a:lnTo>
                <a:lnTo>
                  <a:pt x="4103" y="72841"/>
                </a:lnTo>
                <a:lnTo>
                  <a:pt x="15292" y="89396"/>
                </a:lnTo>
                <a:lnTo>
                  <a:pt x="31884" y="100401"/>
                </a:lnTo>
                <a:lnTo>
                  <a:pt x="52197" y="104394"/>
                </a:lnTo>
                <a:lnTo>
                  <a:pt x="72841" y="100401"/>
                </a:lnTo>
                <a:lnTo>
                  <a:pt x="89396" y="89396"/>
                </a:lnTo>
                <a:lnTo>
                  <a:pt x="100401" y="72841"/>
                </a:lnTo>
                <a:lnTo>
                  <a:pt x="104394" y="52197"/>
                </a:lnTo>
                <a:lnTo>
                  <a:pt x="100401" y="31549"/>
                </a:lnTo>
                <a:lnTo>
                  <a:pt x="89396" y="14994"/>
                </a:lnTo>
                <a:lnTo>
                  <a:pt x="72841" y="3991"/>
                </a:lnTo>
                <a:lnTo>
                  <a:pt x="52197" y="0"/>
                </a:lnTo>
                <a:close/>
              </a:path>
              <a:path w="343534" h="508000" extrusionOk="0">
                <a:moveTo>
                  <a:pt x="96593" y="157366"/>
                </a:moveTo>
                <a:lnTo>
                  <a:pt x="8575" y="157366"/>
                </a:lnTo>
                <a:lnTo>
                  <a:pt x="8575" y="507932"/>
                </a:lnTo>
                <a:lnTo>
                  <a:pt x="96593" y="507932"/>
                </a:lnTo>
                <a:lnTo>
                  <a:pt x="96593" y="157366"/>
                </a:lnTo>
                <a:close/>
              </a:path>
              <a:path w="343534" h="508000" extrusionOk="0">
                <a:moveTo>
                  <a:pt x="175293" y="20261"/>
                </a:moveTo>
                <a:lnTo>
                  <a:pt x="156113" y="24095"/>
                </a:lnTo>
                <a:lnTo>
                  <a:pt x="140521" y="34574"/>
                </a:lnTo>
                <a:lnTo>
                  <a:pt x="130047" y="50166"/>
                </a:lnTo>
                <a:lnTo>
                  <a:pt x="126216" y="69338"/>
                </a:lnTo>
                <a:lnTo>
                  <a:pt x="130047" y="88383"/>
                </a:lnTo>
                <a:lnTo>
                  <a:pt x="140521" y="103710"/>
                </a:lnTo>
                <a:lnTo>
                  <a:pt x="156113" y="113926"/>
                </a:lnTo>
                <a:lnTo>
                  <a:pt x="175293" y="117640"/>
                </a:lnTo>
                <a:lnTo>
                  <a:pt x="194459" y="113926"/>
                </a:lnTo>
                <a:lnTo>
                  <a:pt x="210052" y="103710"/>
                </a:lnTo>
                <a:lnTo>
                  <a:pt x="220534" y="88383"/>
                </a:lnTo>
                <a:lnTo>
                  <a:pt x="224370" y="69338"/>
                </a:lnTo>
                <a:lnTo>
                  <a:pt x="220534" y="50166"/>
                </a:lnTo>
                <a:lnTo>
                  <a:pt x="210052" y="34574"/>
                </a:lnTo>
                <a:lnTo>
                  <a:pt x="194459" y="24095"/>
                </a:lnTo>
                <a:lnTo>
                  <a:pt x="175293" y="20261"/>
                </a:lnTo>
                <a:close/>
              </a:path>
              <a:path w="343534" h="508000" extrusionOk="0">
                <a:moveTo>
                  <a:pt x="272661" y="157366"/>
                </a:moveTo>
                <a:lnTo>
                  <a:pt x="185407" y="157366"/>
                </a:lnTo>
                <a:lnTo>
                  <a:pt x="185407" y="507932"/>
                </a:lnTo>
                <a:lnTo>
                  <a:pt x="272661" y="507932"/>
                </a:lnTo>
                <a:lnTo>
                  <a:pt x="272661" y="157366"/>
                </a:lnTo>
                <a:close/>
              </a:path>
              <a:path w="343534" h="508000" extrusionOk="0">
                <a:moveTo>
                  <a:pt x="294462" y="19475"/>
                </a:moveTo>
                <a:lnTo>
                  <a:pt x="275295" y="23322"/>
                </a:lnTo>
                <a:lnTo>
                  <a:pt x="259702" y="33887"/>
                </a:lnTo>
                <a:lnTo>
                  <a:pt x="249220" y="49712"/>
                </a:lnTo>
                <a:lnTo>
                  <a:pt x="245385" y="69338"/>
                </a:lnTo>
                <a:lnTo>
                  <a:pt x="249220" y="88383"/>
                </a:lnTo>
                <a:lnTo>
                  <a:pt x="259702" y="103710"/>
                </a:lnTo>
                <a:lnTo>
                  <a:pt x="275295" y="113926"/>
                </a:lnTo>
                <a:lnTo>
                  <a:pt x="294462" y="117640"/>
                </a:lnTo>
                <a:lnTo>
                  <a:pt x="313969" y="113926"/>
                </a:lnTo>
                <a:lnTo>
                  <a:pt x="329523" y="103710"/>
                </a:lnTo>
                <a:lnTo>
                  <a:pt x="339817" y="88383"/>
                </a:lnTo>
                <a:lnTo>
                  <a:pt x="343539" y="69338"/>
                </a:lnTo>
                <a:lnTo>
                  <a:pt x="339817" y="49712"/>
                </a:lnTo>
                <a:lnTo>
                  <a:pt x="329523" y="33887"/>
                </a:lnTo>
                <a:lnTo>
                  <a:pt x="313969" y="23322"/>
                </a:lnTo>
                <a:lnTo>
                  <a:pt x="294462" y="19475"/>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6" name="Google Shape;1206;p13"/>
          <p:cNvSpPr txBox="1">
            <a:spLocks noGrp="1"/>
          </p:cNvSpPr>
          <p:nvPr>
            <p:ph type="title"/>
          </p:nvPr>
        </p:nvSpPr>
        <p:spPr>
          <a:xfrm>
            <a:off x="7510631" y="7729217"/>
            <a:ext cx="4860925" cy="62865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SzPts val="1400"/>
              <a:buNone/>
            </a:pPr>
            <a:r>
              <a:rPr lang="uk-UA" sz="3950" b="0">
                <a:solidFill>
                  <a:srgbClr val="F2F2F2"/>
                </a:solidFill>
                <a:latin typeface="Roboto Medium"/>
                <a:ea typeface="Roboto Medium"/>
                <a:cs typeface="Roboto Medium"/>
                <a:sym typeface="Roboto Medium"/>
              </a:rPr>
              <a:t>@yednanniazaradydii</a:t>
            </a:r>
            <a:endParaRPr sz="3950">
              <a:latin typeface="Roboto Medium"/>
              <a:ea typeface="Roboto Medium"/>
              <a:cs typeface="Roboto Medium"/>
              <a:sym typeface="Roboto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F6F6F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10" name="Google Shape;110;p3"/>
          <p:cNvGrpSpPr/>
          <p:nvPr/>
        </p:nvGrpSpPr>
        <p:grpSpPr>
          <a:xfrm>
            <a:off x="15839399" y="5235"/>
            <a:ext cx="3204210" cy="1150620"/>
            <a:chOff x="15839399" y="5235"/>
            <a:chExt cx="3204210" cy="1150620"/>
          </a:xfrm>
        </p:grpSpPr>
        <p:sp>
          <p:nvSpPr>
            <p:cNvPr id="111" name="Google Shape;111;p3"/>
            <p:cNvSpPr/>
            <p:nvPr/>
          </p:nvSpPr>
          <p:spPr>
            <a:xfrm>
              <a:off x="15839399" y="5235"/>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12" name="Google Shape;112;p3"/>
            <p:cNvPicPr preferRelativeResize="0"/>
            <p:nvPr/>
          </p:nvPicPr>
          <p:blipFill rotWithShape="1">
            <a:blip r:embed="rId3">
              <a:alphaModFix/>
            </a:blip>
            <a:srcRect/>
            <a:stretch/>
          </p:blipFill>
          <p:spPr>
            <a:xfrm>
              <a:off x="15985995" y="37653"/>
              <a:ext cx="2847977" cy="1058532"/>
            </a:xfrm>
            <a:prstGeom prst="rect">
              <a:avLst/>
            </a:prstGeom>
            <a:noFill/>
            <a:ln>
              <a:noFill/>
            </a:ln>
          </p:spPr>
        </p:pic>
      </p:grpSp>
      <p:pic>
        <p:nvPicPr>
          <p:cNvPr id="113" name="Google Shape;113;p3"/>
          <p:cNvPicPr preferRelativeResize="0"/>
          <p:nvPr/>
        </p:nvPicPr>
        <p:blipFill rotWithShape="1">
          <a:blip r:embed="rId4">
            <a:alphaModFix/>
          </a:blip>
          <a:srcRect/>
          <a:stretch/>
        </p:blipFill>
        <p:spPr>
          <a:xfrm>
            <a:off x="698498" y="542999"/>
            <a:ext cx="1769950" cy="1225505"/>
          </a:xfrm>
          <a:prstGeom prst="rect">
            <a:avLst/>
          </a:prstGeom>
          <a:noFill/>
          <a:ln>
            <a:noFill/>
          </a:ln>
        </p:spPr>
      </p:pic>
      <p:sp>
        <p:nvSpPr>
          <p:cNvPr id="114" name="Google Shape;114;p3"/>
          <p:cNvSpPr/>
          <p:nvPr/>
        </p:nvSpPr>
        <p:spPr>
          <a:xfrm>
            <a:off x="2682621" y="592553"/>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15" name="Google Shape;115;p3"/>
          <p:cNvGrpSpPr/>
          <p:nvPr/>
        </p:nvGrpSpPr>
        <p:grpSpPr>
          <a:xfrm>
            <a:off x="2888962" y="818658"/>
            <a:ext cx="421398" cy="260646"/>
            <a:chOff x="2888962" y="818658"/>
            <a:chExt cx="421398" cy="260646"/>
          </a:xfrm>
        </p:grpSpPr>
        <p:pic>
          <p:nvPicPr>
            <p:cNvPr id="116" name="Google Shape;116;p3"/>
            <p:cNvPicPr preferRelativeResize="0"/>
            <p:nvPr/>
          </p:nvPicPr>
          <p:blipFill rotWithShape="1">
            <a:blip r:embed="rId5">
              <a:alphaModFix/>
            </a:blip>
            <a:srcRect/>
            <a:stretch/>
          </p:blipFill>
          <p:spPr>
            <a:xfrm>
              <a:off x="2888962" y="818658"/>
              <a:ext cx="361008" cy="260646"/>
            </a:xfrm>
            <a:prstGeom prst="rect">
              <a:avLst/>
            </a:prstGeom>
            <a:noFill/>
            <a:ln>
              <a:noFill/>
            </a:ln>
          </p:spPr>
        </p:pic>
        <p:sp>
          <p:nvSpPr>
            <p:cNvPr id="117" name="Google Shape;117;p3"/>
            <p:cNvSpPr/>
            <p:nvPr/>
          </p:nvSpPr>
          <p:spPr>
            <a:xfrm>
              <a:off x="3275435"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18" name="Google Shape;118;p3"/>
          <p:cNvGrpSpPr/>
          <p:nvPr/>
        </p:nvGrpSpPr>
        <p:grpSpPr>
          <a:xfrm>
            <a:off x="3275431" y="895415"/>
            <a:ext cx="336674" cy="143671"/>
            <a:chOff x="3275431" y="895415"/>
            <a:chExt cx="336674" cy="143671"/>
          </a:xfrm>
        </p:grpSpPr>
        <p:sp>
          <p:nvSpPr>
            <p:cNvPr id="119" name="Google Shape;119;p3"/>
            <p:cNvSpPr/>
            <p:nvPr/>
          </p:nvSpPr>
          <p:spPr>
            <a:xfrm>
              <a:off x="3275431" y="897870"/>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20" name="Google Shape;120;p3"/>
            <p:cNvPicPr preferRelativeResize="0"/>
            <p:nvPr/>
          </p:nvPicPr>
          <p:blipFill rotWithShape="1">
            <a:blip r:embed="rId6">
              <a:alphaModFix/>
            </a:blip>
            <a:srcRect/>
            <a:stretch/>
          </p:blipFill>
          <p:spPr>
            <a:xfrm>
              <a:off x="3428918" y="895415"/>
              <a:ext cx="121566" cy="143671"/>
            </a:xfrm>
            <a:prstGeom prst="rect">
              <a:avLst/>
            </a:prstGeom>
            <a:noFill/>
            <a:ln>
              <a:noFill/>
            </a:ln>
          </p:spPr>
        </p:pic>
        <p:sp>
          <p:nvSpPr>
            <p:cNvPr id="121" name="Google Shape;121;p3"/>
            <p:cNvSpPr/>
            <p:nvPr/>
          </p:nvSpPr>
          <p:spPr>
            <a:xfrm>
              <a:off x="3577180"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22" name="Google Shape;122;p3"/>
          <p:cNvSpPr/>
          <p:nvPr/>
        </p:nvSpPr>
        <p:spPr>
          <a:xfrm>
            <a:off x="3577171" y="897870"/>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23" name="Google Shape;123;p3"/>
          <p:cNvGrpSpPr/>
          <p:nvPr/>
        </p:nvGrpSpPr>
        <p:grpSpPr>
          <a:xfrm>
            <a:off x="3737406" y="897870"/>
            <a:ext cx="269845" cy="138453"/>
            <a:chOff x="3737406" y="897870"/>
            <a:chExt cx="269845" cy="138453"/>
          </a:xfrm>
        </p:grpSpPr>
        <p:sp>
          <p:nvSpPr>
            <p:cNvPr id="124" name="Google Shape;124;p3"/>
            <p:cNvSpPr/>
            <p:nvPr/>
          </p:nvSpPr>
          <p:spPr>
            <a:xfrm>
              <a:off x="3737406" y="897870"/>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25" name="Google Shape;125;p3"/>
            <p:cNvPicPr preferRelativeResize="0"/>
            <p:nvPr/>
          </p:nvPicPr>
          <p:blipFill rotWithShape="1">
            <a:blip r:embed="rId7">
              <a:alphaModFix/>
            </a:blip>
            <a:srcRect/>
            <a:stretch/>
          </p:blipFill>
          <p:spPr>
            <a:xfrm>
              <a:off x="3891517" y="898171"/>
              <a:ext cx="115734" cy="138152"/>
            </a:xfrm>
            <a:prstGeom prst="rect">
              <a:avLst/>
            </a:prstGeom>
            <a:noFill/>
            <a:ln>
              <a:noFill/>
            </a:ln>
          </p:spPr>
        </p:pic>
      </p:grpSp>
      <p:grpSp>
        <p:nvGrpSpPr>
          <p:cNvPr id="126" name="Google Shape;126;p3"/>
          <p:cNvGrpSpPr/>
          <p:nvPr/>
        </p:nvGrpSpPr>
        <p:grpSpPr>
          <a:xfrm>
            <a:off x="2880981" y="1199474"/>
            <a:ext cx="880091" cy="217668"/>
            <a:chOff x="2880981" y="1199474"/>
            <a:chExt cx="880091" cy="217668"/>
          </a:xfrm>
        </p:grpSpPr>
        <p:pic>
          <p:nvPicPr>
            <p:cNvPr id="127" name="Google Shape;127;p3"/>
            <p:cNvPicPr preferRelativeResize="0"/>
            <p:nvPr/>
          </p:nvPicPr>
          <p:blipFill rotWithShape="1">
            <a:blip r:embed="rId8">
              <a:alphaModFix/>
            </a:blip>
            <a:srcRect/>
            <a:stretch/>
          </p:blipFill>
          <p:spPr>
            <a:xfrm>
              <a:off x="2880981" y="1199476"/>
              <a:ext cx="106227" cy="143671"/>
            </a:xfrm>
            <a:prstGeom prst="rect">
              <a:avLst/>
            </a:prstGeom>
            <a:noFill/>
            <a:ln>
              <a:noFill/>
            </a:ln>
          </p:spPr>
        </p:pic>
        <p:pic>
          <p:nvPicPr>
            <p:cNvPr id="128" name="Google Shape;128;p3"/>
            <p:cNvPicPr preferRelativeResize="0"/>
            <p:nvPr/>
          </p:nvPicPr>
          <p:blipFill rotWithShape="1">
            <a:blip r:embed="rId9">
              <a:alphaModFix/>
            </a:blip>
            <a:srcRect/>
            <a:stretch/>
          </p:blipFill>
          <p:spPr>
            <a:xfrm>
              <a:off x="3009601" y="1199479"/>
              <a:ext cx="121577" cy="143671"/>
            </a:xfrm>
            <a:prstGeom prst="rect">
              <a:avLst/>
            </a:prstGeom>
            <a:noFill/>
            <a:ln>
              <a:noFill/>
            </a:ln>
          </p:spPr>
        </p:pic>
        <p:pic>
          <p:nvPicPr>
            <p:cNvPr id="129" name="Google Shape;129;p3"/>
            <p:cNvPicPr preferRelativeResize="0"/>
            <p:nvPr/>
          </p:nvPicPr>
          <p:blipFill rotWithShape="1">
            <a:blip r:embed="rId10">
              <a:alphaModFix/>
            </a:blip>
            <a:srcRect/>
            <a:stretch/>
          </p:blipFill>
          <p:spPr>
            <a:xfrm>
              <a:off x="3157874" y="1199474"/>
              <a:ext cx="136613" cy="217668"/>
            </a:xfrm>
            <a:prstGeom prst="rect">
              <a:avLst/>
            </a:prstGeom>
            <a:noFill/>
            <a:ln>
              <a:noFill/>
            </a:ln>
          </p:spPr>
        </p:pic>
        <p:pic>
          <p:nvPicPr>
            <p:cNvPr id="130" name="Google Shape;130;p3"/>
            <p:cNvPicPr preferRelativeResize="0"/>
            <p:nvPr/>
          </p:nvPicPr>
          <p:blipFill rotWithShape="1">
            <a:blip r:embed="rId11">
              <a:alphaModFix/>
            </a:blip>
            <a:srcRect/>
            <a:stretch/>
          </p:blipFill>
          <p:spPr>
            <a:xfrm>
              <a:off x="3316881" y="1199479"/>
              <a:ext cx="292865" cy="183889"/>
            </a:xfrm>
            <a:prstGeom prst="rect">
              <a:avLst/>
            </a:prstGeom>
            <a:noFill/>
            <a:ln>
              <a:noFill/>
            </a:ln>
          </p:spPr>
        </p:pic>
        <p:pic>
          <p:nvPicPr>
            <p:cNvPr id="131" name="Google Shape;131;p3"/>
            <p:cNvPicPr preferRelativeResize="0"/>
            <p:nvPr/>
          </p:nvPicPr>
          <p:blipFill rotWithShape="1">
            <a:blip r:embed="rId12">
              <a:alphaModFix/>
            </a:blip>
            <a:srcRect/>
            <a:stretch/>
          </p:blipFill>
          <p:spPr>
            <a:xfrm>
              <a:off x="3635202" y="1202234"/>
              <a:ext cx="125870" cy="138152"/>
            </a:xfrm>
            <a:prstGeom prst="rect">
              <a:avLst/>
            </a:prstGeom>
            <a:noFill/>
            <a:ln>
              <a:noFill/>
            </a:ln>
          </p:spPr>
        </p:pic>
      </p:grpSp>
      <p:grpSp>
        <p:nvGrpSpPr>
          <p:cNvPr id="132" name="Google Shape;132;p3"/>
          <p:cNvGrpSpPr/>
          <p:nvPr/>
        </p:nvGrpSpPr>
        <p:grpSpPr>
          <a:xfrm>
            <a:off x="3856520" y="1140223"/>
            <a:ext cx="312200" cy="243145"/>
            <a:chOff x="3856520" y="1140223"/>
            <a:chExt cx="312200" cy="243145"/>
          </a:xfrm>
        </p:grpSpPr>
        <p:pic>
          <p:nvPicPr>
            <p:cNvPr id="133" name="Google Shape;133;p3"/>
            <p:cNvPicPr preferRelativeResize="0"/>
            <p:nvPr/>
          </p:nvPicPr>
          <p:blipFill rotWithShape="1">
            <a:blip r:embed="rId13">
              <a:alphaModFix/>
            </a:blip>
            <a:srcRect/>
            <a:stretch/>
          </p:blipFill>
          <p:spPr>
            <a:xfrm>
              <a:off x="3856520" y="1202233"/>
              <a:ext cx="154738" cy="181135"/>
            </a:xfrm>
            <a:prstGeom prst="rect">
              <a:avLst/>
            </a:prstGeom>
            <a:noFill/>
            <a:ln>
              <a:noFill/>
            </a:ln>
          </p:spPr>
        </p:pic>
        <p:pic>
          <p:nvPicPr>
            <p:cNvPr id="134" name="Google Shape;134;p3"/>
            <p:cNvPicPr preferRelativeResize="0"/>
            <p:nvPr/>
          </p:nvPicPr>
          <p:blipFill rotWithShape="1">
            <a:blip r:embed="rId14">
              <a:alphaModFix/>
            </a:blip>
            <a:srcRect/>
            <a:stretch/>
          </p:blipFill>
          <p:spPr>
            <a:xfrm>
              <a:off x="4033332" y="1140223"/>
              <a:ext cx="135388" cy="200171"/>
            </a:xfrm>
            <a:prstGeom prst="rect">
              <a:avLst/>
            </a:prstGeom>
            <a:noFill/>
            <a:ln>
              <a:noFill/>
            </a:ln>
          </p:spPr>
        </p:pic>
      </p:grpSp>
      <p:sp>
        <p:nvSpPr>
          <p:cNvPr id="135" name="Google Shape;135;p3"/>
          <p:cNvSpPr/>
          <p:nvPr/>
        </p:nvSpPr>
        <p:spPr>
          <a:xfrm>
            <a:off x="2659604" y="3675280"/>
            <a:ext cx="20955" cy="4859020"/>
          </a:xfrm>
          <a:custGeom>
            <a:avLst/>
            <a:gdLst/>
            <a:ahLst/>
            <a:cxnLst/>
            <a:rect l="l" t="t" r="r" b="b"/>
            <a:pathLst>
              <a:path w="20955" h="4859020" extrusionOk="0">
                <a:moveTo>
                  <a:pt x="20941" y="0"/>
                </a:moveTo>
                <a:lnTo>
                  <a:pt x="0" y="0"/>
                </a:lnTo>
                <a:lnTo>
                  <a:pt x="0" y="4858490"/>
                </a:lnTo>
                <a:lnTo>
                  <a:pt x="20941" y="4858490"/>
                </a:lnTo>
                <a:lnTo>
                  <a:pt x="2094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36" name="Google Shape;136;p3"/>
          <p:cNvPicPr preferRelativeResize="0"/>
          <p:nvPr/>
        </p:nvPicPr>
        <p:blipFill rotWithShape="1">
          <a:blip r:embed="rId15">
            <a:alphaModFix/>
          </a:blip>
          <a:srcRect t="24221" b="22222"/>
          <a:stretch/>
        </p:blipFill>
        <p:spPr>
          <a:xfrm>
            <a:off x="5382440" y="3675280"/>
            <a:ext cx="10136101" cy="6409972"/>
          </a:xfrm>
          <a:prstGeom prst="rect">
            <a:avLst/>
          </a:prstGeom>
          <a:noFill/>
          <a:ln>
            <a:noFill/>
          </a:ln>
        </p:spPr>
      </p:pic>
      <p:sp>
        <p:nvSpPr>
          <p:cNvPr id="137" name="Google Shape;137;p3"/>
          <p:cNvSpPr/>
          <p:nvPr/>
        </p:nvSpPr>
        <p:spPr>
          <a:xfrm>
            <a:off x="7779342" y="2248564"/>
            <a:ext cx="5342298"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uk-UA" sz="4400" b="1" i="1" u="none" strike="noStrike" cap="none">
                <a:solidFill>
                  <a:srgbClr val="17365D"/>
                </a:solidFill>
                <a:latin typeface="Times New Roman"/>
                <a:ea typeface="Times New Roman"/>
                <a:cs typeface="Times New Roman"/>
                <a:sym typeface="Times New Roman"/>
              </a:rPr>
              <a:t>Передаємо вітання</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F6F6F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43" name="Google Shape;143;p5"/>
          <p:cNvGrpSpPr/>
          <p:nvPr/>
        </p:nvGrpSpPr>
        <p:grpSpPr>
          <a:xfrm>
            <a:off x="15839399" y="5235"/>
            <a:ext cx="3204210" cy="1150620"/>
            <a:chOff x="15839399" y="5235"/>
            <a:chExt cx="3204210" cy="1150620"/>
          </a:xfrm>
        </p:grpSpPr>
        <p:sp>
          <p:nvSpPr>
            <p:cNvPr id="144" name="Google Shape;144;p5"/>
            <p:cNvSpPr/>
            <p:nvPr/>
          </p:nvSpPr>
          <p:spPr>
            <a:xfrm>
              <a:off x="15839399" y="5235"/>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45" name="Google Shape;145;p5"/>
            <p:cNvPicPr preferRelativeResize="0"/>
            <p:nvPr/>
          </p:nvPicPr>
          <p:blipFill rotWithShape="1">
            <a:blip r:embed="rId3">
              <a:alphaModFix/>
            </a:blip>
            <a:srcRect/>
            <a:stretch/>
          </p:blipFill>
          <p:spPr>
            <a:xfrm>
              <a:off x="15985995" y="37653"/>
              <a:ext cx="2847977" cy="1058532"/>
            </a:xfrm>
            <a:prstGeom prst="rect">
              <a:avLst/>
            </a:prstGeom>
            <a:noFill/>
            <a:ln>
              <a:noFill/>
            </a:ln>
          </p:spPr>
        </p:pic>
      </p:grpSp>
      <p:pic>
        <p:nvPicPr>
          <p:cNvPr id="146" name="Google Shape;146;p5"/>
          <p:cNvPicPr preferRelativeResize="0"/>
          <p:nvPr/>
        </p:nvPicPr>
        <p:blipFill rotWithShape="1">
          <a:blip r:embed="rId4">
            <a:alphaModFix/>
          </a:blip>
          <a:srcRect/>
          <a:stretch/>
        </p:blipFill>
        <p:spPr>
          <a:xfrm>
            <a:off x="698498" y="542999"/>
            <a:ext cx="1769950" cy="1225505"/>
          </a:xfrm>
          <a:prstGeom prst="rect">
            <a:avLst/>
          </a:prstGeom>
          <a:noFill/>
          <a:ln>
            <a:noFill/>
          </a:ln>
        </p:spPr>
      </p:pic>
      <p:sp>
        <p:nvSpPr>
          <p:cNvPr id="147" name="Google Shape;147;p5"/>
          <p:cNvSpPr/>
          <p:nvPr/>
        </p:nvSpPr>
        <p:spPr>
          <a:xfrm>
            <a:off x="2682621" y="592553"/>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48" name="Google Shape;148;p5"/>
          <p:cNvGrpSpPr/>
          <p:nvPr/>
        </p:nvGrpSpPr>
        <p:grpSpPr>
          <a:xfrm>
            <a:off x="2888962" y="818658"/>
            <a:ext cx="421398" cy="260646"/>
            <a:chOff x="2888962" y="818658"/>
            <a:chExt cx="421398" cy="260646"/>
          </a:xfrm>
        </p:grpSpPr>
        <p:pic>
          <p:nvPicPr>
            <p:cNvPr id="149" name="Google Shape;149;p5"/>
            <p:cNvPicPr preferRelativeResize="0"/>
            <p:nvPr/>
          </p:nvPicPr>
          <p:blipFill rotWithShape="1">
            <a:blip r:embed="rId5">
              <a:alphaModFix/>
            </a:blip>
            <a:srcRect/>
            <a:stretch/>
          </p:blipFill>
          <p:spPr>
            <a:xfrm>
              <a:off x="2888962" y="818658"/>
              <a:ext cx="361008" cy="260646"/>
            </a:xfrm>
            <a:prstGeom prst="rect">
              <a:avLst/>
            </a:prstGeom>
            <a:noFill/>
            <a:ln>
              <a:noFill/>
            </a:ln>
          </p:spPr>
        </p:pic>
        <p:sp>
          <p:nvSpPr>
            <p:cNvPr id="150" name="Google Shape;150;p5"/>
            <p:cNvSpPr/>
            <p:nvPr/>
          </p:nvSpPr>
          <p:spPr>
            <a:xfrm>
              <a:off x="3275435"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51" name="Google Shape;151;p5"/>
          <p:cNvGrpSpPr/>
          <p:nvPr/>
        </p:nvGrpSpPr>
        <p:grpSpPr>
          <a:xfrm>
            <a:off x="3275431" y="895415"/>
            <a:ext cx="336674" cy="143671"/>
            <a:chOff x="3275431" y="895415"/>
            <a:chExt cx="336674" cy="143671"/>
          </a:xfrm>
        </p:grpSpPr>
        <p:sp>
          <p:nvSpPr>
            <p:cNvPr id="152" name="Google Shape;152;p5"/>
            <p:cNvSpPr/>
            <p:nvPr/>
          </p:nvSpPr>
          <p:spPr>
            <a:xfrm>
              <a:off x="3275431" y="897870"/>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53" name="Google Shape;153;p5"/>
            <p:cNvPicPr preferRelativeResize="0"/>
            <p:nvPr/>
          </p:nvPicPr>
          <p:blipFill rotWithShape="1">
            <a:blip r:embed="rId6">
              <a:alphaModFix/>
            </a:blip>
            <a:srcRect/>
            <a:stretch/>
          </p:blipFill>
          <p:spPr>
            <a:xfrm>
              <a:off x="3428918" y="895415"/>
              <a:ext cx="121566" cy="143671"/>
            </a:xfrm>
            <a:prstGeom prst="rect">
              <a:avLst/>
            </a:prstGeom>
            <a:noFill/>
            <a:ln>
              <a:noFill/>
            </a:ln>
          </p:spPr>
        </p:pic>
        <p:sp>
          <p:nvSpPr>
            <p:cNvPr id="154" name="Google Shape;154;p5"/>
            <p:cNvSpPr/>
            <p:nvPr/>
          </p:nvSpPr>
          <p:spPr>
            <a:xfrm>
              <a:off x="3577180"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55" name="Google Shape;155;p5"/>
          <p:cNvSpPr/>
          <p:nvPr/>
        </p:nvSpPr>
        <p:spPr>
          <a:xfrm>
            <a:off x="3577171" y="897870"/>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56" name="Google Shape;156;p5"/>
          <p:cNvGrpSpPr/>
          <p:nvPr/>
        </p:nvGrpSpPr>
        <p:grpSpPr>
          <a:xfrm>
            <a:off x="3737406" y="897870"/>
            <a:ext cx="269845" cy="138453"/>
            <a:chOff x="3737406" y="897870"/>
            <a:chExt cx="269845" cy="138453"/>
          </a:xfrm>
        </p:grpSpPr>
        <p:sp>
          <p:nvSpPr>
            <p:cNvPr id="157" name="Google Shape;157;p5"/>
            <p:cNvSpPr/>
            <p:nvPr/>
          </p:nvSpPr>
          <p:spPr>
            <a:xfrm>
              <a:off x="3737406" y="897870"/>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58" name="Google Shape;158;p5"/>
            <p:cNvPicPr preferRelativeResize="0"/>
            <p:nvPr/>
          </p:nvPicPr>
          <p:blipFill rotWithShape="1">
            <a:blip r:embed="rId7">
              <a:alphaModFix/>
            </a:blip>
            <a:srcRect/>
            <a:stretch/>
          </p:blipFill>
          <p:spPr>
            <a:xfrm>
              <a:off x="3891517" y="898171"/>
              <a:ext cx="115734" cy="138152"/>
            </a:xfrm>
            <a:prstGeom prst="rect">
              <a:avLst/>
            </a:prstGeom>
            <a:noFill/>
            <a:ln>
              <a:noFill/>
            </a:ln>
          </p:spPr>
        </p:pic>
      </p:grpSp>
      <p:grpSp>
        <p:nvGrpSpPr>
          <p:cNvPr id="159" name="Google Shape;159;p5"/>
          <p:cNvGrpSpPr/>
          <p:nvPr/>
        </p:nvGrpSpPr>
        <p:grpSpPr>
          <a:xfrm>
            <a:off x="2880981" y="1199474"/>
            <a:ext cx="880091" cy="217668"/>
            <a:chOff x="2880981" y="1199474"/>
            <a:chExt cx="880091" cy="217668"/>
          </a:xfrm>
        </p:grpSpPr>
        <p:pic>
          <p:nvPicPr>
            <p:cNvPr id="160" name="Google Shape;160;p5"/>
            <p:cNvPicPr preferRelativeResize="0"/>
            <p:nvPr/>
          </p:nvPicPr>
          <p:blipFill rotWithShape="1">
            <a:blip r:embed="rId8">
              <a:alphaModFix/>
            </a:blip>
            <a:srcRect/>
            <a:stretch/>
          </p:blipFill>
          <p:spPr>
            <a:xfrm>
              <a:off x="2880981" y="1199476"/>
              <a:ext cx="106227" cy="143671"/>
            </a:xfrm>
            <a:prstGeom prst="rect">
              <a:avLst/>
            </a:prstGeom>
            <a:noFill/>
            <a:ln>
              <a:noFill/>
            </a:ln>
          </p:spPr>
        </p:pic>
        <p:pic>
          <p:nvPicPr>
            <p:cNvPr id="161" name="Google Shape;161;p5"/>
            <p:cNvPicPr preferRelativeResize="0"/>
            <p:nvPr/>
          </p:nvPicPr>
          <p:blipFill rotWithShape="1">
            <a:blip r:embed="rId9">
              <a:alphaModFix/>
            </a:blip>
            <a:srcRect/>
            <a:stretch/>
          </p:blipFill>
          <p:spPr>
            <a:xfrm>
              <a:off x="3009601" y="1199479"/>
              <a:ext cx="121577" cy="143671"/>
            </a:xfrm>
            <a:prstGeom prst="rect">
              <a:avLst/>
            </a:prstGeom>
            <a:noFill/>
            <a:ln>
              <a:noFill/>
            </a:ln>
          </p:spPr>
        </p:pic>
        <p:pic>
          <p:nvPicPr>
            <p:cNvPr id="162" name="Google Shape;162;p5"/>
            <p:cNvPicPr preferRelativeResize="0"/>
            <p:nvPr/>
          </p:nvPicPr>
          <p:blipFill rotWithShape="1">
            <a:blip r:embed="rId10">
              <a:alphaModFix/>
            </a:blip>
            <a:srcRect/>
            <a:stretch/>
          </p:blipFill>
          <p:spPr>
            <a:xfrm>
              <a:off x="3157874" y="1199474"/>
              <a:ext cx="136613" cy="217668"/>
            </a:xfrm>
            <a:prstGeom prst="rect">
              <a:avLst/>
            </a:prstGeom>
            <a:noFill/>
            <a:ln>
              <a:noFill/>
            </a:ln>
          </p:spPr>
        </p:pic>
        <p:pic>
          <p:nvPicPr>
            <p:cNvPr id="163" name="Google Shape;163;p5"/>
            <p:cNvPicPr preferRelativeResize="0"/>
            <p:nvPr/>
          </p:nvPicPr>
          <p:blipFill rotWithShape="1">
            <a:blip r:embed="rId11">
              <a:alphaModFix/>
            </a:blip>
            <a:srcRect/>
            <a:stretch/>
          </p:blipFill>
          <p:spPr>
            <a:xfrm>
              <a:off x="3316881" y="1199479"/>
              <a:ext cx="292865" cy="183889"/>
            </a:xfrm>
            <a:prstGeom prst="rect">
              <a:avLst/>
            </a:prstGeom>
            <a:noFill/>
            <a:ln>
              <a:noFill/>
            </a:ln>
          </p:spPr>
        </p:pic>
        <p:pic>
          <p:nvPicPr>
            <p:cNvPr id="164" name="Google Shape;164;p5"/>
            <p:cNvPicPr preferRelativeResize="0"/>
            <p:nvPr/>
          </p:nvPicPr>
          <p:blipFill rotWithShape="1">
            <a:blip r:embed="rId12">
              <a:alphaModFix/>
            </a:blip>
            <a:srcRect/>
            <a:stretch/>
          </p:blipFill>
          <p:spPr>
            <a:xfrm>
              <a:off x="3635202" y="1202234"/>
              <a:ext cx="125870" cy="138152"/>
            </a:xfrm>
            <a:prstGeom prst="rect">
              <a:avLst/>
            </a:prstGeom>
            <a:noFill/>
            <a:ln>
              <a:noFill/>
            </a:ln>
          </p:spPr>
        </p:pic>
      </p:grpSp>
      <p:grpSp>
        <p:nvGrpSpPr>
          <p:cNvPr id="165" name="Google Shape;165;p5"/>
          <p:cNvGrpSpPr/>
          <p:nvPr/>
        </p:nvGrpSpPr>
        <p:grpSpPr>
          <a:xfrm>
            <a:off x="3856520" y="1140223"/>
            <a:ext cx="312200" cy="243145"/>
            <a:chOff x="3856520" y="1140223"/>
            <a:chExt cx="312200" cy="243145"/>
          </a:xfrm>
        </p:grpSpPr>
        <p:pic>
          <p:nvPicPr>
            <p:cNvPr id="166" name="Google Shape;166;p5"/>
            <p:cNvPicPr preferRelativeResize="0"/>
            <p:nvPr/>
          </p:nvPicPr>
          <p:blipFill rotWithShape="1">
            <a:blip r:embed="rId13">
              <a:alphaModFix/>
            </a:blip>
            <a:srcRect/>
            <a:stretch/>
          </p:blipFill>
          <p:spPr>
            <a:xfrm>
              <a:off x="3856520" y="1202233"/>
              <a:ext cx="154738" cy="181135"/>
            </a:xfrm>
            <a:prstGeom prst="rect">
              <a:avLst/>
            </a:prstGeom>
            <a:noFill/>
            <a:ln>
              <a:noFill/>
            </a:ln>
          </p:spPr>
        </p:pic>
        <p:pic>
          <p:nvPicPr>
            <p:cNvPr id="167" name="Google Shape;167;p5"/>
            <p:cNvPicPr preferRelativeResize="0"/>
            <p:nvPr/>
          </p:nvPicPr>
          <p:blipFill rotWithShape="1">
            <a:blip r:embed="rId14">
              <a:alphaModFix/>
            </a:blip>
            <a:srcRect/>
            <a:stretch/>
          </p:blipFill>
          <p:spPr>
            <a:xfrm>
              <a:off x="4033332" y="1140223"/>
              <a:ext cx="135388" cy="200171"/>
            </a:xfrm>
            <a:prstGeom prst="rect">
              <a:avLst/>
            </a:prstGeom>
            <a:noFill/>
            <a:ln>
              <a:noFill/>
            </a:ln>
          </p:spPr>
        </p:pic>
      </p:grpSp>
      <p:sp>
        <p:nvSpPr>
          <p:cNvPr id="168" name="Google Shape;168;p5"/>
          <p:cNvSpPr/>
          <p:nvPr/>
        </p:nvSpPr>
        <p:spPr>
          <a:xfrm>
            <a:off x="2659604" y="3675280"/>
            <a:ext cx="20955" cy="4859020"/>
          </a:xfrm>
          <a:custGeom>
            <a:avLst/>
            <a:gdLst/>
            <a:ahLst/>
            <a:cxnLst/>
            <a:rect l="l" t="t" r="r" b="b"/>
            <a:pathLst>
              <a:path w="20955" h="4859020" extrusionOk="0">
                <a:moveTo>
                  <a:pt x="20941" y="0"/>
                </a:moveTo>
                <a:lnTo>
                  <a:pt x="0" y="0"/>
                </a:lnTo>
                <a:lnTo>
                  <a:pt x="0" y="4858490"/>
                </a:lnTo>
                <a:lnTo>
                  <a:pt x="20941" y="4858490"/>
                </a:lnTo>
                <a:lnTo>
                  <a:pt x="2094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9" name="Google Shape;169;p5"/>
          <p:cNvSpPr/>
          <p:nvPr/>
        </p:nvSpPr>
        <p:spPr>
          <a:xfrm>
            <a:off x="7696085" y="1561456"/>
            <a:ext cx="5342298"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uk-UA" sz="4400" b="1" i="1" u="none" strike="noStrike" cap="none">
                <a:solidFill>
                  <a:srgbClr val="17365D"/>
                </a:solidFill>
                <a:latin typeface="Times New Roman"/>
                <a:ea typeface="Times New Roman"/>
                <a:cs typeface="Times New Roman"/>
                <a:sym typeface="Times New Roman"/>
              </a:rPr>
              <a:t>Мета вебінару</a:t>
            </a:r>
            <a:endParaRPr sz="1400" b="0" i="0" u="none" strike="noStrike" cap="none">
              <a:solidFill>
                <a:srgbClr val="000000"/>
              </a:solidFill>
              <a:latin typeface="Arial"/>
              <a:ea typeface="Arial"/>
              <a:cs typeface="Arial"/>
              <a:sym typeface="Arial"/>
            </a:endParaRPr>
          </a:p>
        </p:txBody>
      </p:sp>
      <p:pic>
        <p:nvPicPr>
          <p:cNvPr id="170" name="Google Shape;170;p5"/>
          <p:cNvPicPr preferRelativeResize="0"/>
          <p:nvPr/>
        </p:nvPicPr>
        <p:blipFill rotWithShape="1">
          <a:blip r:embed="rId15">
            <a:alphaModFix/>
          </a:blip>
          <a:srcRect/>
          <a:stretch/>
        </p:blipFill>
        <p:spPr>
          <a:xfrm>
            <a:off x="6656294" y="2745450"/>
            <a:ext cx="7612380" cy="5158570"/>
          </a:xfrm>
          <a:prstGeom prst="rect">
            <a:avLst/>
          </a:prstGeom>
          <a:noFill/>
          <a:ln>
            <a:noFill/>
          </a:ln>
        </p:spPr>
      </p:pic>
      <p:sp>
        <p:nvSpPr>
          <p:cNvPr id="171" name="Google Shape;171;p5"/>
          <p:cNvSpPr txBox="1"/>
          <p:nvPr/>
        </p:nvSpPr>
        <p:spPr>
          <a:xfrm>
            <a:off x="6561044" y="7652560"/>
            <a:ext cx="7802880" cy="22758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uk-UA" sz="2800" b="1" i="0" u="none" strike="noStrike" cap="none">
                <a:solidFill>
                  <a:schemeClr val="dk1"/>
                </a:solidFill>
                <a:latin typeface="Calibri"/>
                <a:ea typeface="Calibri"/>
                <a:cs typeface="Calibri"/>
                <a:sym typeface="Calibri"/>
              </a:rPr>
              <a:t>Ознайомитись із особливостями земельних правовідносин під час воєнного стану</a:t>
            </a:r>
            <a:endParaRPr sz="2800" b="1"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base">
                                        <p:cTn id="7" dur="500"/>
                                        <p:tgtEl>
                                          <p:spTgt spid="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F6F6F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7" name="Google Shape;177;p20"/>
          <p:cNvSpPr/>
          <p:nvPr/>
        </p:nvSpPr>
        <p:spPr>
          <a:xfrm>
            <a:off x="15839402" y="4758270"/>
            <a:ext cx="4265295" cy="5080000"/>
          </a:xfrm>
          <a:custGeom>
            <a:avLst/>
            <a:gdLst/>
            <a:ahLst/>
            <a:cxnLst/>
            <a:rect l="l" t="t" r="r" b="b"/>
            <a:pathLst>
              <a:path w="4265294" h="5080000" extrusionOk="0">
                <a:moveTo>
                  <a:pt x="2828762" y="5067300"/>
                </a:moveTo>
                <a:lnTo>
                  <a:pt x="2256640" y="5067300"/>
                </a:lnTo>
                <a:lnTo>
                  <a:pt x="2303727" y="5080000"/>
                </a:lnTo>
                <a:lnTo>
                  <a:pt x="2781678" y="5080000"/>
                </a:lnTo>
                <a:lnTo>
                  <a:pt x="2828762" y="5067300"/>
                </a:lnTo>
                <a:close/>
              </a:path>
              <a:path w="4265294" h="5080000" extrusionOk="0">
                <a:moveTo>
                  <a:pt x="2922157" y="5054600"/>
                </a:moveTo>
                <a:lnTo>
                  <a:pt x="2163242" y="5054600"/>
                </a:lnTo>
                <a:lnTo>
                  <a:pt x="2209809" y="5067300"/>
                </a:lnTo>
                <a:lnTo>
                  <a:pt x="2875591" y="5067300"/>
                </a:lnTo>
                <a:lnTo>
                  <a:pt x="2922157" y="5054600"/>
                </a:lnTo>
                <a:close/>
              </a:path>
              <a:path w="4265294" h="5080000" extrusionOk="0">
                <a:moveTo>
                  <a:pt x="3060195" y="5029200"/>
                </a:moveTo>
                <a:lnTo>
                  <a:pt x="2025199" y="5029200"/>
                </a:lnTo>
                <a:lnTo>
                  <a:pt x="2116946" y="5054600"/>
                </a:lnTo>
                <a:lnTo>
                  <a:pt x="2968452" y="5054600"/>
                </a:lnTo>
                <a:lnTo>
                  <a:pt x="3060195" y="5029200"/>
                </a:lnTo>
                <a:close/>
              </a:path>
              <a:path w="4265294" h="5080000" extrusionOk="0">
                <a:moveTo>
                  <a:pt x="3060195" y="50800"/>
                </a:moveTo>
                <a:lnTo>
                  <a:pt x="2025199" y="50800"/>
                </a:lnTo>
                <a:lnTo>
                  <a:pt x="1627886" y="165100"/>
                </a:lnTo>
                <a:lnTo>
                  <a:pt x="1585471" y="190500"/>
                </a:lnTo>
                <a:lnTo>
                  <a:pt x="1543431" y="203200"/>
                </a:lnTo>
                <a:lnTo>
                  <a:pt x="1501775" y="228600"/>
                </a:lnTo>
                <a:lnTo>
                  <a:pt x="1460510" y="241300"/>
                </a:lnTo>
                <a:lnTo>
                  <a:pt x="1419645" y="266700"/>
                </a:lnTo>
                <a:lnTo>
                  <a:pt x="1379187" y="279400"/>
                </a:lnTo>
                <a:lnTo>
                  <a:pt x="1299526" y="330200"/>
                </a:lnTo>
                <a:lnTo>
                  <a:pt x="1260339" y="342900"/>
                </a:lnTo>
                <a:lnTo>
                  <a:pt x="1183291" y="393700"/>
                </a:lnTo>
                <a:lnTo>
                  <a:pt x="1108066" y="444500"/>
                </a:lnTo>
                <a:lnTo>
                  <a:pt x="1034727" y="495300"/>
                </a:lnTo>
                <a:lnTo>
                  <a:pt x="963339" y="546100"/>
                </a:lnTo>
                <a:lnTo>
                  <a:pt x="928396" y="584200"/>
                </a:lnTo>
                <a:lnTo>
                  <a:pt x="893965" y="609600"/>
                </a:lnTo>
                <a:lnTo>
                  <a:pt x="860054" y="635000"/>
                </a:lnTo>
                <a:lnTo>
                  <a:pt x="826670" y="673100"/>
                </a:lnTo>
                <a:lnTo>
                  <a:pt x="793822" y="698500"/>
                </a:lnTo>
                <a:lnTo>
                  <a:pt x="761518" y="736600"/>
                </a:lnTo>
                <a:lnTo>
                  <a:pt x="729766" y="762000"/>
                </a:lnTo>
                <a:lnTo>
                  <a:pt x="698573" y="800100"/>
                </a:lnTo>
                <a:lnTo>
                  <a:pt x="667948" y="825500"/>
                </a:lnTo>
                <a:lnTo>
                  <a:pt x="637898" y="863600"/>
                </a:lnTo>
                <a:lnTo>
                  <a:pt x="608433" y="889000"/>
                </a:lnTo>
                <a:lnTo>
                  <a:pt x="579559" y="927100"/>
                </a:lnTo>
                <a:lnTo>
                  <a:pt x="551285" y="965200"/>
                </a:lnTo>
                <a:lnTo>
                  <a:pt x="523619" y="1003300"/>
                </a:lnTo>
                <a:lnTo>
                  <a:pt x="496568" y="1041400"/>
                </a:lnTo>
                <a:lnTo>
                  <a:pt x="470142" y="1066800"/>
                </a:lnTo>
                <a:lnTo>
                  <a:pt x="444347" y="1104900"/>
                </a:lnTo>
                <a:lnTo>
                  <a:pt x="419192" y="1143000"/>
                </a:lnTo>
                <a:lnTo>
                  <a:pt x="394685" y="1181100"/>
                </a:lnTo>
                <a:lnTo>
                  <a:pt x="370833" y="1219200"/>
                </a:lnTo>
                <a:lnTo>
                  <a:pt x="347646" y="1257300"/>
                </a:lnTo>
                <a:lnTo>
                  <a:pt x="325131" y="1295400"/>
                </a:lnTo>
                <a:lnTo>
                  <a:pt x="303295" y="1346200"/>
                </a:lnTo>
                <a:lnTo>
                  <a:pt x="282147" y="1384300"/>
                </a:lnTo>
                <a:lnTo>
                  <a:pt x="261695" y="1422400"/>
                </a:lnTo>
                <a:lnTo>
                  <a:pt x="241947" y="1460500"/>
                </a:lnTo>
                <a:lnTo>
                  <a:pt x="222911" y="1498600"/>
                </a:lnTo>
                <a:lnTo>
                  <a:pt x="204595" y="1549400"/>
                </a:lnTo>
                <a:lnTo>
                  <a:pt x="187007" y="1587500"/>
                </a:lnTo>
                <a:lnTo>
                  <a:pt x="170155" y="1625600"/>
                </a:lnTo>
                <a:lnTo>
                  <a:pt x="154047" y="1676400"/>
                </a:lnTo>
                <a:lnTo>
                  <a:pt x="138691" y="1714500"/>
                </a:lnTo>
                <a:lnTo>
                  <a:pt x="124094" y="1752600"/>
                </a:lnTo>
                <a:lnTo>
                  <a:pt x="110266" y="1803400"/>
                </a:lnTo>
                <a:lnTo>
                  <a:pt x="97214" y="1841500"/>
                </a:lnTo>
                <a:lnTo>
                  <a:pt x="84946" y="1892300"/>
                </a:lnTo>
                <a:lnTo>
                  <a:pt x="73470" y="1930400"/>
                </a:lnTo>
                <a:lnTo>
                  <a:pt x="62794" y="1981200"/>
                </a:lnTo>
                <a:lnTo>
                  <a:pt x="52925" y="2032000"/>
                </a:lnTo>
                <a:lnTo>
                  <a:pt x="43873" y="2070100"/>
                </a:lnTo>
                <a:lnTo>
                  <a:pt x="35646" y="2120900"/>
                </a:lnTo>
                <a:lnTo>
                  <a:pt x="28250" y="2159000"/>
                </a:lnTo>
                <a:lnTo>
                  <a:pt x="21694" y="2209800"/>
                </a:lnTo>
                <a:lnTo>
                  <a:pt x="15986" y="2260600"/>
                </a:lnTo>
                <a:lnTo>
                  <a:pt x="11135" y="2298700"/>
                </a:lnTo>
                <a:lnTo>
                  <a:pt x="7148" y="2349500"/>
                </a:lnTo>
                <a:lnTo>
                  <a:pt x="4032" y="2400300"/>
                </a:lnTo>
                <a:lnTo>
                  <a:pt x="1797" y="2451100"/>
                </a:lnTo>
                <a:lnTo>
                  <a:pt x="450" y="2489200"/>
                </a:lnTo>
                <a:lnTo>
                  <a:pt x="0" y="2540000"/>
                </a:lnTo>
                <a:lnTo>
                  <a:pt x="450" y="2590800"/>
                </a:lnTo>
                <a:lnTo>
                  <a:pt x="1797" y="2641600"/>
                </a:lnTo>
                <a:lnTo>
                  <a:pt x="4032" y="2692400"/>
                </a:lnTo>
                <a:lnTo>
                  <a:pt x="7148" y="2730500"/>
                </a:lnTo>
                <a:lnTo>
                  <a:pt x="11135" y="2781300"/>
                </a:lnTo>
                <a:lnTo>
                  <a:pt x="15986" y="2832100"/>
                </a:lnTo>
                <a:lnTo>
                  <a:pt x="21694" y="2870200"/>
                </a:lnTo>
                <a:lnTo>
                  <a:pt x="28250" y="2921000"/>
                </a:lnTo>
                <a:lnTo>
                  <a:pt x="35646" y="2971800"/>
                </a:lnTo>
                <a:lnTo>
                  <a:pt x="43873" y="3009900"/>
                </a:lnTo>
                <a:lnTo>
                  <a:pt x="52925" y="3060700"/>
                </a:lnTo>
                <a:lnTo>
                  <a:pt x="62794" y="3111500"/>
                </a:lnTo>
                <a:lnTo>
                  <a:pt x="73470" y="3149600"/>
                </a:lnTo>
                <a:lnTo>
                  <a:pt x="84946" y="3200400"/>
                </a:lnTo>
                <a:lnTo>
                  <a:pt x="97214" y="3238500"/>
                </a:lnTo>
                <a:lnTo>
                  <a:pt x="110266" y="3289300"/>
                </a:lnTo>
                <a:lnTo>
                  <a:pt x="124094" y="3327400"/>
                </a:lnTo>
                <a:lnTo>
                  <a:pt x="138691" y="3378200"/>
                </a:lnTo>
                <a:lnTo>
                  <a:pt x="154047" y="3416300"/>
                </a:lnTo>
                <a:lnTo>
                  <a:pt x="170155" y="3454400"/>
                </a:lnTo>
                <a:lnTo>
                  <a:pt x="187007" y="3505200"/>
                </a:lnTo>
                <a:lnTo>
                  <a:pt x="204595" y="3543300"/>
                </a:lnTo>
                <a:lnTo>
                  <a:pt x="222911" y="3581400"/>
                </a:lnTo>
                <a:lnTo>
                  <a:pt x="241947" y="3619500"/>
                </a:lnTo>
                <a:lnTo>
                  <a:pt x="261695" y="3670300"/>
                </a:lnTo>
                <a:lnTo>
                  <a:pt x="282147" y="3708400"/>
                </a:lnTo>
                <a:lnTo>
                  <a:pt x="303295" y="3746500"/>
                </a:lnTo>
                <a:lnTo>
                  <a:pt x="325131" y="3784600"/>
                </a:lnTo>
                <a:lnTo>
                  <a:pt x="347646" y="3822700"/>
                </a:lnTo>
                <a:lnTo>
                  <a:pt x="370833" y="3860800"/>
                </a:lnTo>
                <a:lnTo>
                  <a:pt x="394685" y="3898900"/>
                </a:lnTo>
                <a:lnTo>
                  <a:pt x="419192" y="3937000"/>
                </a:lnTo>
                <a:lnTo>
                  <a:pt x="444347" y="3975100"/>
                </a:lnTo>
                <a:lnTo>
                  <a:pt x="470142" y="4013200"/>
                </a:lnTo>
                <a:lnTo>
                  <a:pt x="496568" y="4051300"/>
                </a:lnTo>
                <a:lnTo>
                  <a:pt x="523619" y="4089400"/>
                </a:lnTo>
                <a:lnTo>
                  <a:pt x="551285" y="4127500"/>
                </a:lnTo>
                <a:lnTo>
                  <a:pt x="579559" y="4152900"/>
                </a:lnTo>
                <a:lnTo>
                  <a:pt x="608433" y="4191000"/>
                </a:lnTo>
                <a:lnTo>
                  <a:pt x="637898" y="4229100"/>
                </a:lnTo>
                <a:lnTo>
                  <a:pt x="667948" y="4254500"/>
                </a:lnTo>
                <a:lnTo>
                  <a:pt x="698573" y="4292600"/>
                </a:lnTo>
                <a:lnTo>
                  <a:pt x="729766" y="4330700"/>
                </a:lnTo>
                <a:lnTo>
                  <a:pt x="761518" y="4356100"/>
                </a:lnTo>
                <a:lnTo>
                  <a:pt x="793822" y="4381500"/>
                </a:lnTo>
                <a:lnTo>
                  <a:pt x="826670" y="4419600"/>
                </a:lnTo>
                <a:lnTo>
                  <a:pt x="860054" y="4445000"/>
                </a:lnTo>
                <a:lnTo>
                  <a:pt x="893965" y="4483100"/>
                </a:lnTo>
                <a:lnTo>
                  <a:pt x="928396" y="4508500"/>
                </a:lnTo>
                <a:lnTo>
                  <a:pt x="963339" y="4533900"/>
                </a:lnTo>
                <a:lnTo>
                  <a:pt x="998785" y="4559300"/>
                </a:lnTo>
                <a:lnTo>
                  <a:pt x="1071157" y="4610100"/>
                </a:lnTo>
                <a:lnTo>
                  <a:pt x="1108066" y="4648200"/>
                </a:lnTo>
                <a:lnTo>
                  <a:pt x="1145447" y="4660900"/>
                </a:lnTo>
                <a:lnTo>
                  <a:pt x="1183291" y="4686300"/>
                </a:lnTo>
                <a:lnTo>
                  <a:pt x="1260339" y="4737100"/>
                </a:lnTo>
                <a:lnTo>
                  <a:pt x="1339145" y="4787900"/>
                </a:lnTo>
                <a:lnTo>
                  <a:pt x="1379187" y="4800600"/>
                </a:lnTo>
                <a:lnTo>
                  <a:pt x="1419645" y="4826000"/>
                </a:lnTo>
                <a:lnTo>
                  <a:pt x="1460510" y="4838700"/>
                </a:lnTo>
                <a:lnTo>
                  <a:pt x="1501775" y="4864100"/>
                </a:lnTo>
                <a:lnTo>
                  <a:pt x="1543431" y="4876800"/>
                </a:lnTo>
                <a:lnTo>
                  <a:pt x="1585471" y="4902200"/>
                </a:lnTo>
                <a:lnTo>
                  <a:pt x="1670669" y="4927600"/>
                </a:lnTo>
                <a:lnTo>
                  <a:pt x="1713811" y="4953000"/>
                </a:lnTo>
                <a:lnTo>
                  <a:pt x="1979765" y="5029200"/>
                </a:lnTo>
                <a:lnTo>
                  <a:pt x="3105627" y="5029200"/>
                </a:lnTo>
                <a:lnTo>
                  <a:pt x="3371572" y="4953000"/>
                </a:lnTo>
                <a:lnTo>
                  <a:pt x="3414713" y="4927600"/>
                </a:lnTo>
                <a:lnTo>
                  <a:pt x="3499908" y="4902200"/>
                </a:lnTo>
                <a:lnTo>
                  <a:pt x="3541947" y="4876800"/>
                </a:lnTo>
                <a:lnTo>
                  <a:pt x="3583602" y="4864100"/>
                </a:lnTo>
                <a:lnTo>
                  <a:pt x="3624866" y="4838700"/>
                </a:lnTo>
                <a:lnTo>
                  <a:pt x="3665730" y="4826000"/>
                </a:lnTo>
                <a:lnTo>
                  <a:pt x="3706187" y="4800600"/>
                </a:lnTo>
                <a:lnTo>
                  <a:pt x="3746228" y="4787900"/>
                </a:lnTo>
                <a:lnTo>
                  <a:pt x="3825032" y="4737100"/>
                </a:lnTo>
                <a:lnTo>
                  <a:pt x="3902077" y="4686300"/>
                </a:lnTo>
                <a:lnTo>
                  <a:pt x="3939921" y="4660900"/>
                </a:lnTo>
                <a:lnTo>
                  <a:pt x="3977301" y="4648200"/>
                </a:lnTo>
                <a:lnTo>
                  <a:pt x="4014209" y="4610100"/>
                </a:lnTo>
                <a:lnTo>
                  <a:pt x="4086579" y="4559300"/>
                </a:lnTo>
                <a:lnTo>
                  <a:pt x="4122025" y="4533900"/>
                </a:lnTo>
                <a:lnTo>
                  <a:pt x="4156967" y="4508500"/>
                </a:lnTo>
                <a:lnTo>
                  <a:pt x="4191397" y="4483100"/>
                </a:lnTo>
                <a:lnTo>
                  <a:pt x="4225308" y="4445000"/>
                </a:lnTo>
                <a:lnTo>
                  <a:pt x="4258691" y="4419600"/>
                </a:lnTo>
                <a:lnTo>
                  <a:pt x="4264698" y="4406900"/>
                </a:lnTo>
                <a:lnTo>
                  <a:pt x="4264698" y="3683000"/>
                </a:lnTo>
                <a:lnTo>
                  <a:pt x="2399247" y="3683000"/>
                </a:lnTo>
                <a:lnTo>
                  <a:pt x="2352542" y="3670300"/>
                </a:lnTo>
                <a:lnTo>
                  <a:pt x="2306462" y="3670300"/>
                </a:lnTo>
                <a:lnTo>
                  <a:pt x="2172369" y="3632200"/>
                </a:lnTo>
                <a:lnTo>
                  <a:pt x="2129188" y="3606800"/>
                </a:lnTo>
                <a:lnTo>
                  <a:pt x="2045340" y="3581400"/>
                </a:lnTo>
                <a:lnTo>
                  <a:pt x="2004754" y="3556000"/>
                </a:lnTo>
                <a:lnTo>
                  <a:pt x="1965113" y="3530600"/>
                </a:lnTo>
                <a:lnTo>
                  <a:pt x="1926457" y="3505200"/>
                </a:lnTo>
                <a:lnTo>
                  <a:pt x="1888826" y="3479800"/>
                </a:lnTo>
                <a:lnTo>
                  <a:pt x="1852260" y="3454400"/>
                </a:lnTo>
                <a:lnTo>
                  <a:pt x="1816800" y="3429000"/>
                </a:lnTo>
                <a:lnTo>
                  <a:pt x="1782485" y="3403600"/>
                </a:lnTo>
                <a:lnTo>
                  <a:pt x="1749355" y="3365500"/>
                </a:lnTo>
                <a:lnTo>
                  <a:pt x="1717452" y="3340100"/>
                </a:lnTo>
                <a:lnTo>
                  <a:pt x="1686813" y="3302000"/>
                </a:lnTo>
                <a:lnTo>
                  <a:pt x="1657480" y="3263900"/>
                </a:lnTo>
                <a:lnTo>
                  <a:pt x="1629494" y="3238500"/>
                </a:lnTo>
                <a:lnTo>
                  <a:pt x="1602892" y="3200400"/>
                </a:lnTo>
                <a:lnTo>
                  <a:pt x="1577717" y="3162300"/>
                </a:lnTo>
                <a:lnTo>
                  <a:pt x="1554008" y="3124200"/>
                </a:lnTo>
                <a:lnTo>
                  <a:pt x="1531804" y="3086100"/>
                </a:lnTo>
                <a:lnTo>
                  <a:pt x="1511147" y="3035300"/>
                </a:lnTo>
                <a:lnTo>
                  <a:pt x="1492076" y="2997200"/>
                </a:lnTo>
                <a:lnTo>
                  <a:pt x="1474630" y="2959100"/>
                </a:lnTo>
                <a:lnTo>
                  <a:pt x="1458852" y="2908300"/>
                </a:lnTo>
                <a:lnTo>
                  <a:pt x="1444779" y="2870200"/>
                </a:lnTo>
                <a:lnTo>
                  <a:pt x="1432453" y="2819400"/>
                </a:lnTo>
                <a:lnTo>
                  <a:pt x="1421913" y="2781300"/>
                </a:lnTo>
                <a:lnTo>
                  <a:pt x="1413200" y="2730500"/>
                </a:lnTo>
                <a:lnTo>
                  <a:pt x="1406353" y="2692400"/>
                </a:lnTo>
                <a:lnTo>
                  <a:pt x="1401413" y="2641600"/>
                </a:lnTo>
                <a:lnTo>
                  <a:pt x="1398419" y="2590800"/>
                </a:lnTo>
                <a:lnTo>
                  <a:pt x="1397412" y="2540000"/>
                </a:lnTo>
                <a:lnTo>
                  <a:pt x="1398419" y="2489200"/>
                </a:lnTo>
                <a:lnTo>
                  <a:pt x="1401413" y="2451100"/>
                </a:lnTo>
                <a:lnTo>
                  <a:pt x="1406353" y="2400300"/>
                </a:lnTo>
                <a:lnTo>
                  <a:pt x="1413200" y="2349500"/>
                </a:lnTo>
                <a:lnTo>
                  <a:pt x="1421913" y="2311400"/>
                </a:lnTo>
                <a:lnTo>
                  <a:pt x="1432453" y="2260600"/>
                </a:lnTo>
                <a:lnTo>
                  <a:pt x="1444779" y="2222500"/>
                </a:lnTo>
                <a:lnTo>
                  <a:pt x="1458852" y="2171700"/>
                </a:lnTo>
                <a:lnTo>
                  <a:pt x="1474630" y="2133600"/>
                </a:lnTo>
                <a:lnTo>
                  <a:pt x="1492076" y="2082800"/>
                </a:lnTo>
                <a:lnTo>
                  <a:pt x="1511147" y="2044700"/>
                </a:lnTo>
                <a:lnTo>
                  <a:pt x="1531804" y="2006600"/>
                </a:lnTo>
                <a:lnTo>
                  <a:pt x="1554008" y="1968500"/>
                </a:lnTo>
                <a:lnTo>
                  <a:pt x="1577717" y="1930400"/>
                </a:lnTo>
                <a:lnTo>
                  <a:pt x="1602892" y="1892300"/>
                </a:lnTo>
                <a:lnTo>
                  <a:pt x="1629494" y="1854200"/>
                </a:lnTo>
                <a:lnTo>
                  <a:pt x="1657480" y="1816100"/>
                </a:lnTo>
                <a:lnTo>
                  <a:pt x="1686813" y="1778000"/>
                </a:lnTo>
                <a:lnTo>
                  <a:pt x="1717452" y="1752600"/>
                </a:lnTo>
                <a:lnTo>
                  <a:pt x="1749355" y="1714500"/>
                </a:lnTo>
                <a:lnTo>
                  <a:pt x="1782485" y="1689100"/>
                </a:lnTo>
                <a:lnTo>
                  <a:pt x="1816800" y="1663700"/>
                </a:lnTo>
                <a:lnTo>
                  <a:pt x="1852260" y="1625600"/>
                </a:lnTo>
                <a:lnTo>
                  <a:pt x="1888826" y="1600200"/>
                </a:lnTo>
                <a:lnTo>
                  <a:pt x="1926457" y="1574800"/>
                </a:lnTo>
                <a:lnTo>
                  <a:pt x="1965113" y="1549400"/>
                </a:lnTo>
                <a:lnTo>
                  <a:pt x="2004754" y="1536700"/>
                </a:lnTo>
                <a:lnTo>
                  <a:pt x="2045340" y="1511300"/>
                </a:lnTo>
                <a:lnTo>
                  <a:pt x="2086832" y="1498600"/>
                </a:lnTo>
                <a:lnTo>
                  <a:pt x="2129188" y="1473200"/>
                </a:lnTo>
                <a:lnTo>
                  <a:pt x="2306462" y="1422400"/>
                </a:lnTo>
                <a:lnTo>
                  <a:pt x="2352542" y="1409700"/>
                </a:lnTo>
                <a:lnTo>
                  <a:pt x="2399247" y="1409700"/>
                </a:lnTo>
                <a:lnTo>
                  <a:pt x="2446536" y="1397000"/>
                </a:lnTo>
                <a:lnTo>
                  <a:pt x="4264698" y="1397000"/>
                </a:lnTo>
                <a:lnTo>
                  <a:pt x="4264698" y="673100"/>
                </a:lnTo>
                <a:lnTo>
                  <a:pt x="4258691" y="673100"/>
                </a:lnTo>
                <a:lnTo>
                  <a:pt x="4225308" y="635000"/>
                </a:lnTo>
                <a:lnTo>
                  <a:pt x="4191397" y="609600"/>
                </a:lnTo>
                <a:lnTo>
                  <a:pt x="4156967" y="584200"/>
                </a:lnTo>
                <a:lnTo>
                  <a:pt x="4122025" y="546100"/>
                </a:lnTo>
                <a:lnTo>
                  <a:pt x="4050638" y="495300"/>
                </a:lnTo>
                <a:lnTo>
                  <a:pt x="3977301" y="444500"/>
                </a:lnTo>
                <a:lnTo>
                  <a:pt x="3902077" y="393700"/>
                </a:lnTo>
                <a:lnTo>
                  <a:pt x="3825032" y="342900"/>
                </a:lnTo>
                <a:lnTo>
                  <a:pt x="3785846" y="330200"/>
                </a:lnTo>
                <a:lnTo>
                  <a:pt x="3706187" y="279400"/>
                </a:lnTo>
                <a:lnTo>
                  <a:pt x="3665730" y="266700"/>
                </a:lnTo>
                <a:lnTo>
                  <a:pt x="3624866" y="241300"/>
                </a:lnTo>
                <a:lnTo>
                  <a:pt x="3583602" y="228600"/>
                </a:lnTo>
                <a:lnTo>
                  <a:pt x="3541947" y="203200"/>
                </a:lnTo>
                <a:lnTo>
                  <a:pt x="3499908" y="190500"/>
                </a:lnTo>
                <a:lnTo>
                  <a:pt x="3457494" y="165100"/>
                </a:lnTo>
                <a:lnTo>
                  <a:pt x="3060195" y="50800"/>
                </a:lnTo>
                <a:close/>
              </a:path>
              <a:path w="4265294" h="5080000" extrusionOk="0">
                <a:moveTo>
                  <a:pt x="4264698" y="1397000"/>
                </a:moveTo>
                <a:lnTo>
                  <a:pt x="2638879" y="1397000"/>
                </a:lnTo>
                <a:lnTo>
                  <a:pt x="2686167" y="1409700"/>
                </a:lnTo>
                <a:lnTo>
                  <a:pt x="2732871" y="1409700"/>
                </a:lnTo>
                <a:lnTo>
                  <a:pt x="2778950" y="1422400"/>
                </a:lnTo>
                <a:lnTo>
                  <a:pt x="2956218" y="1473200"/>
                </a:lnTo>
                <a:lnTo>
                  <a:pt x="2998573" y="1498600"/>
                </a:lnTo>
                <a:lnTo>
                  <a:pt x="3040062" y="1511300"/>
                </a:lnTo>
                <a:lnTo>
                  <a:pt x="3080647" y="1536700"/>
                </a:lnTo>
                <a:lnTo>
                  <a:pt x="3120286" y="1549400"/>
                </a:lnTo>
                <a:lnTo>
                  <a:pt x="3158940" y="1574800"/>
                </a:lnTo>
                <a:lnTo>
                  <a:pt x="3196568" y="1600200"/>
                </a:lnTo>
                <a:lnTo>
                  <a:pt x="3233132" y="1625600"/>
                </a:lnTo>
                <a:lnTo>
                  <a:pt x="3268590" y="1663700"/>
                </a:lnTo>
                <a:lnTo>
                  <a:pt x="3302902" y="1689100"/>
                </a:lnTo>
                <a:lnTo>
                  <a:pt x="3336029" y="1714500"/>
                </a:lnTo>
                <a:lnTo>
                  <a:pt x="3367931" y="1752600"/>
                </a:lnTo>
                <a:lnTo>
                  <a:pt x="3398567" y="1778000"/>
                </a:lnTo>
                <a:lnTo>
                  <a:pt x="3427897" y="1816100"/>
                </a:lnTo>
                <a:lnTo>
                  <a:pt x="3455882" y="1854200"/>
                </a:lnTo>
                <a:lnTo>
                  <a:pt x="3482480" y="1892300"/>
                </a:lnTo>
                <a:lnTo>
                  <a:pt x="3507653" y="1930400"/>
                </a:lnTo>
                <a:lnTo>
                  <a:pt x="3531361" y="1968500"/>
                </a:lnTo>
                <a:lnTo>
                  <a:pt x="3553562" y="2006600"/>
                </a:lnTo>
                <a:lnTo>
                  <a:pt x="3574217" y="2044700"/>
                </a:lnTo>
                <a:lnTo>
                  <a:pt x="3593287" y="2082800"/>
                </a:lnTo>
                <a:lnTo>
                  <a:pt x="3610730" y="2133600"/>
                </a:lnTo>
                <a:lnTo>
                  <a:pt x="3626507" y="2171700"/>
                </a:lnTo>
                <a:lnTo>
                  <a:pt x="3640578" y="2222500"/>
                </a:lnTo>
                <a:lnTo>
                  <a:pt x="3652903" y="2260600"/>
                </a:lnTo>
                <a:lnTo>
                  <a:pt x="3663442" y="2311400"/>
                </a:lnTo>
                <a:lnTo>
                  <a:pt x="3672154" y="2349500"/>
                </a:lnTo>
                <a:lnTo>
                  <a:pt x="3679000" y="2400300"/>
                </a:lnTo>
                <a:lnTo>
                  <a:pt x="3683940" y="2451100"/>
                </a:lnTo>
                <a:lnTo>
                  <a:pt x="3686933" y="2489200"/>
                </a:lnTo>
                <a:lnTo>
                  <a:pt x="3687940" y="2540000"/>
                </a:lnTo>
                <a:lnTo>
                  <a:pt x="3686933" y="2590800"/>
                </a:lnTo>
                <a:lnTo>
                  <a:pt x="3683940" y="2641600"/>
                </a:lnTo>
                <a:lnTo>
                  <a:pt x="3679000" y="2692400"/>
                </a:lnTo>
                <a:lnTo>
                  <a:pt x="3672154" y="2730500"/>
                </a:lnTo>
                <a:lnTo>
                  <a:pt x="3663442" y="2781300"/>
                </a:lnTo>
                <a:lnTo>
                  <a:pt x="3652903" y="2819400"/>
                </a:lnTo>
                <a:lnTo>
                  <a:pt x="3640578" y="2870200"/>
                </a:lnTo>
                <a:lnTo>
                  <a:pt x="3626507" y="2908300"/>
                </a:lnTo>
                <a:lnTo>
                  <a:pt x="3610730" y="2959100"/>
                </a:lnTo>
                <a:lnTo>
                  <a:pt x="3593287" y="2997200"/>
                </a:lnTo>
                <a:lnTo>
                  <a:pt x="3574217" y="3035300"/>
                </a:lnTo>
                <a:lnTo>
                  <a:pt x="3553562" y="3086100"/>
                </a:lnTo>
                <a:lnTo>
                  <a:pt x="3531361" y="3124200"/>
                </a:lnTo>
                <a:lnTo>
                  <a:pt x="3507653" y="3162300"/>
                </a:lnTo>
                <a:lnTo>
                  <a:pt x="3482480" y="3200400"/>
                </a:lnTo>
                <a:lnTo>
                  <a:pt x="3455882" y="3238500"/>
                </a:lnTo>
                <a:lnTo>
                  <a:pt x="3427897" y="3263900"/>
                </a:lnTo>
                <a:lnTo>
                  <a:pt x="3398567" y="3302000"/>
                </a:lnTo>
                <a:lnTo>
                  <a:pt x="3367931" y="3340100"/>
                </a:lnTo>
                <a:lnTo>
                  <a:pt x="3336029" y="3365500"/>
                </a:lnTo>
                <a:lnTo>
                  <a:pt x="3302902" y="3403600"/>
                </a:lnTo>
                <a:lnTo>
                  <a:pt x="3268590" y="3429000"/>
                </a:lnTo>
                <a:lnTo>
                  <a:pt x="3233132" y="3454400"/>
                </a:lnTo>
                <a:lnTo>
                  <a:pt x="3196568" y="3479800"/>
                </a:lnTo>
                <a:lnTo>
                  <a:pt x="3158940" y="3505200"/>
                </a:lnTo>
                <a:lnTo>
                  <a:pt x="3120286" y="3530600"/>
                </a:lnTo>
                <a:lnTo>
                  <a:pt x="3080647" y="3556000"/>
                </a:lnTo>
                <a:lnTo>
                  <a:pt x="3040062" y="3581400"/>
                </a:lnTo>
                <a:lnTo>
                  <a:pt x="2956218" y="3606800"/>
                </a:lnTo>
                <a:lnTo>
                  <a:pt x="2913039" y="3632200"/>
                </a:lnTo>
                <a:lnTo>
                  <a:pt x="2778950" y="3670300"/>
                </a:lnTo>
                <a:lnTo>
                  <a:pt x="2732871" y="3670300"/>
                </a:lnTo>
                <a:lnTo>
                  <a:pt x="2686167" y="3683000"/>
                </a:lnTo>
                <a:lnTo>
                  <a:pt x="4264698" y="3683000"/>
                </a:lnTo>
                <a:lnTo>
                  <a:pt x="4264698" y="1397000"/>
                </a:lnTo>
                <a:close/>
              </a:path>
              <a:path w="4265294" h="5080000" extrusionOk="0">
                <a:moveTo>
                  <a:pt x="2922157" y="25400"/>
                </a:moveTo>
                <a:lnTo>
                  <a:pt x="2163242" y="25400"/>
                </a:lnTo>
                <a:lnTo>
                  <a:pt x="2070929" y="50800"/>
                </a:lnTo>
                <a:lnTo>
                  <a:pt x="3014467" y="50800"/>
                </a:lnTo>
                <a:lnTo>
                  <a:pt x="2922157" y="25400"/>
                </a:lnTo>
                <a:close/>
              </a:path>
              <a:path w="4265294" h="5080000" extrusionOk="0">
                <a:moveTo>
                  <a:pt x="2828762" y="12700"/>
                </a:moveTo>
                <a:lnTo>
                  <a:pt x="2256640" y="12700"/>
                </a:lnTo>
                <a:lnTo>
                  <a:pt x="2209809" y="25400"/>
                </a:lnTo>
                <a:lnTo>
                  <a:pt x="2875591" y="25400"/>
                </a:lnTo>
                <a:lnTo>
                  <a:pt x="2828762" y="12700"/>
                </a:lnTo>
                <a:close/>
              </a:path>
              <a:path w="4265294" h="5080000" extrusionOk="0">
                <a:moveTo>
                  <a:pt x="2686775" y="0"/>
                </a:moveTo>
                <a:lnTo>
                  <a:pt x="2398633" y="0"/>
                </a:lnTo>
                <a:lnTo>
                  <a:pt x="2351060" y="12700"/>
                </a:lnTo>
                <a:lnTo>
                  <a:pt x="2734346" y="12700"/>
                </a:lnTo>
                <a:lnTo>
                  <a:pt x="2686775"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78" name="Google Shape;178;p20"/>
          <p:cNvGrpSpPr/>
          <p:nvPr/>
        </p:nvGrpSpPr>
        <p:grpSpPr>
          <a:xfrm>
            <a:off x="15839399" y="5235"/>
            <a:ext cx="3204210" cy="1150620"/>
            <a:chOff x="15839399" y="5235"/>
            <a:chExt cx="3204210" cy="1150620"/>
          </a:xfrm>
        </p:grpSpPr>
        <p:sp>
          <p:nvSpPr>
            <p:cNvPr id="179" name="Google Shape;179;p20"/>
            <p:cNvSpPr/>
            <p:nvPr/>
          </p:nvSpPr>
          <p:spPr>
            <a:xfrm>
              <a:off x="15839399" y="5235"/>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80" name="Google Shape;180;p20"/>
            <p:cNvPicPr preferRelativeResize="0"/>
            <p:nvPr/>
          </p:nvPicPr>
          <p:blipFill rotWithShape="1">
            <a:blip r:embed="rId3">
              <a:alphaModFix/>
            </a:blip>
            <a:srcRect/>
            <a:stretch/>
          </p:blipFill>
          <p:spPr>
            <a:xfrm>
              <a:off x="15985995" y="37653"/>
              <a:ext cx="2847977" cy="1058532"/>
            </a:xfrm>
            <a:prstGeom prst="rect">
              <a:avLst/>
            </a:prstGeom>
            <a:noFill/>
            <a:ln>
              <a:noFill/>
            </a:ln>
          </p:spPr>
        </p:pic>
      </p:grpSp>
      <p:pic>
        <p:nvPicPr>
          <p:cNvPr id="181" name="Google Shape;181;p20"/>
          <p:cNvPicPr preferRelativeResize="0"/>
          <p:nvPr/>
        </p:nvPicPr>
        <p:blipFill rotWithShape="1">
          <a:blip r:embed="rId4">
            <a:alphaModFix/>
          </a:blip>
          <a:srcRect/>
          <a:stretch/>
        </p:blipFill>
        <p:spPr>
          <a:xfrm>
            <a:off x="698498" y="542999"/>
            <a:ext cx="1769950" cy="1225505"/>
          </a:xfrm>
          <a:prstGeom prst="rect">
            <a:avLst/>
          </a:prstGeom>
          <a:noFill/>
          <a:ln>
            <a:noFill/>
          </a:ln>
        </p:spPr>
      </p:pic>
      <p:sp>
        <p:nvSpPr>
          <p:cNvPr id="182" name="Google Shape;182;p20"/>
          <p:cNvSpPr/>
          <p:nvPr/>
        </p:nvSpPr>
        <p:spPr>
          <a:xfrm>
            <a:off x="2682621" y="592553"/>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83" name="Google Shape;183;p20"/>
          <p:cNvGrpSpPr/>
          <p:nvPr/>
        </p:nvGrpSpPr>
        <p:grpSpPr>
          <a:xfrm>
            <a:off x="2888962" y="818658"/>
            <a:ext cx="421398" cy="260646"/>
            <a:chOff x="2888962" y="818658"/>
            <a:chExt cx="421398" cy="260646"/>
          </a:xfrm>
        </p:grpSpPr>
        <p:pic>
          <p:nvPicPr>
            <p:cNvPr id="184" name="Google Shape;184;p20"/>
            <p:cNvPicPr preferRelativeResize="0"/>
            <p:nvPr/>
          </p:nvPicPr>
          <p:blipFill rotWithShape="1">
            <a:blip r:embed="rId5">
              <a:alphaModFix/>
            </a:blip>
            <a:srcRect/>
            <a:stretch/>
          </p:blipFill>
          <p:spPr>
            <a:xfrm>
              <a:off x="2888962" y="818658"/>
              <a:ext cx="361008" cy="260646"/>
            </a:xfrm>
            <a:prstGeom prst="rect">
              <a:avLst/>
            </a:prstGeom>
            <a:noFill/>
            <a:ln>
              <a:noFill/>
            </a:ln>
          </p:spPr>
        </p:pic>
        <p:sp>
          <p:nvSpPr>
            <p:cNvPr id="185" name="Google Shape;185;p20"/>
            <p:cNvSpPr/>
            <p:nvPr/>
          </p:nvSpPr>
          <p:spPr>
            <a:xfrm>
              <a:off x="3275435"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86" name="Google Shape;186;p20"/>
          <p:cNvGrpSpPr/>
          <p:nvPr/>
        </p:nvGrpSpPr>
        <p:grpSpPr>
          <a:xfrm>
            <a:off x="3275431" y="895415"/>
            <a:ext cx="336674" cy="143671"/>
            <a:chOff x="3275431" y="895415"/>
            <a:chExt cx="336674" cy="143671"/>
          </a:xfrm>
        </p:grpSpPr>
        <p:sp>
          <p:nvSpPr>
            <p:cNvPr id="187" name="Google Shape;187;p20"/>
            <p:cNvSpPr/>
            <p:nvPr/>
          </p:nvSpPr>
          <p:spPr>
            <a:xfrm>
              <a:off x="3275431" y="897870"/>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88" name="Google Shape;188;p20"/>
            <p:cNvPicPr preferRelativeResize="0"/>
            <p:nvPr/>
          </p:nvPicPr>
          <p:blipFill rotWithShape="1">
            <a:blip r:embed="rId6">
              <a:alphaModFix/>
            </a:blip>
            <a:srcRect/>
            <a:stretch/>
          </p:blipFill>
          <p:spPr>
            <a:xfrm>
              <a:off x="3428918" y="895415"/>
              <a:ext cx="121566" cy="143671"/>
            </a:xfrm>
            <a:prstGeom prst="rect">
              <a:avLst/>
            </a:prstGeom>
            <a:noFill/>
            <a:ln>
              <a:noFill/>
            </a:ln>
          </p:spPr>
        </p:pic>
        <p:sp>
          <p:nvSpPr>
            <p:cNvPr id="189" name="Google Shape;189;p20"/>
            <p:cNvSpPr/>
            <p:nvPr/>
          </p:nvSpPr>
          <p:spPr>
            <a:xfrm>
              <a:off x="3577180"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90" name="Google Shape;190;p20"/>
          <p:cNvSpPr/>
          <p:nvPr/>
        </p:nvSpPr>
        <p:spPr>
          <a:xfrm>
            <a:off x="3577171" y="897870"/>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91" name="Google Shape;191;p20"/>
          <p:cNvGrpSpPr/>
          <p:nvPr/>
        </p:nvGrpSpPr>
        <p:grpSpPr>
          <a:xfrm>
            <a:off x="3737406" y="897870"/>
            <a:ext cx="269845" cy="138453"/>
            <a:chOff x="3737406" y="897870"/>
            <a:chExt cx="269845" cy="138453"/>
          </a:xfrm>
        </p:grpSpPr>
        <p:sp>
          <p:nvSpPr>
            <p:cNvPr id="192" name="Google Shape;192;p20"/>
            <p:cNvSpPr/>
            <p:nvPr/>
          </p:nvSpPr>
          <p:spPr>
            <a:xfrm>
              <a:off x="3737406" y="897870"/>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93" name="Google Shape;193;p20"/>
            <p:cNvPicPr preferRelativeResize="0"/>
            <p:nvPr/>
          </p:nvPicPr>
          <p:blipFill rotWithShape="1">
            <a:blip r:embed="rId7">
              <a:alphaModFix/>
            </a:blip>
            <a:srcRect/>
            <a:stretch/>
          </p:blipFill>
          <p:spPr>
            <a:xfrm>
              <a:off x="3891517" y="898171"/>
              <a:ext cx="115734" cy="138152"/>
            </a:xfrm>
            <a:prstGeom prst="rect">
              <a:avLst/>
            </a:prstGeom>
            <a:noFill/>
            <a:ln>
              <a:noFill/>
            </a:ln>
          </p:spPr>
        </p:pic>
      </p:grpSp>
      <p:grpSp>
        <p:nvGrpSpPr>
          <p:cNvPr id="194" name="Google Shape;194;p20"/>
          <p:cNvGrpSpPr/>
          <p:nvPr/>
        </p:nvGrpSpPr>
        <p:grpSpPr>
          <a:xfrm>
            <a:off x="2880981" y="1199474"/>
            <a:ext cx="880091" cy="217668"/>
            <a:chOff x="2880981" y="1199474"/>
            <a:chExt cx="880091" cy="217668"/>
          </a:xfrm>
        </p:grpSpPr>
        <p:pic>
          <p:nvPicPr>
            <p:cNvPr id="195" name="Google Shape;195;p20"/>
            <p:cNvPicPr preferRelativeResize="0"/>
            <p:nvPr/>
          </p:nvPicPr>
          <p:blipFill rotWithShape="1">
            <a:blip r:embed="rId8">
              <a:alphaModFix/>
            </a:blip>
            <a:srcRect/>
            <a:stretch/>
          </p:blipFill>
          <p:spPr>
            <a:xfrm>
              <a:off x="2880981" y="1199476"/>
              <a:ext cx="106227" cy="143671"/>
            </a:xfrm>
            <a:prstGeom prst="rect">
              <a:avLst/>
            </a:prstGeom>
            <a:noFill/>
            <a:ln>
              <a:noFill/>
            </a:ln>
          </p:spPr>
        </p:pic>
        <p:pic>
          <p:nvPicPr>
            <p:cNvPr id="196" name="Google Shape;196;p20"/>
            <p:cNvPicPr preferRelativeResize="0"/>
            <p:nvPr/>
          </p:nvPicPr>
          <p:blipFill rotWithShape="1">
            <a:blip r:embed="rId9">
              <a:alphaModFix/>
            </a:blip>
            <a:srcRect/>
            <a:stretch/>
          </p:blipFill>
          <p:spPr>
            <a:xfrm>
              <a:off x="3009601" y="1199479"/>
              <a:ext cx="121577" cy="143671"/>
            </a:xfrm>
            <a:prstGeom prst="rect">
              <a:avLst/>
            </a:prstGeom>
            <a:noFill/>
            <a:ln>
              <a:noFill/>
            </a:ln>
          </p:spPr>
        </p:pic>
        <p:pic>
          <p:nvPicPr>
            <p:cNvPr id="197" name="Google Shape;197;p20"/>
            <p:cNvPicPr preferRelativeResize="0"/>
            <p:nvPr/>
          </p:nvPicPr>
          <p:blipFill rotWithShape="1">
            <a:blip r:embed="rId10">
              <a:alphaModFix/>
            </a:blip>
            <a:srcRect/>
            <a:stretch/>
          </p:blipFill>
          <p:spPr>
            <a:xfrm>
              <a:off x="3157874" y="1199474"/>
              <a:ext cx="136613" cy="217668"/>
            </a:xfrm>
            <a:prstGeom prst="rect">
              <a:avLst/>
            </a:prstGeom>
            <a:noFill/>
            <a:ln>
              <a:noFill/>
            </a:ln>
          </p:spPr>
        </p:pic>
        <p:pic>
          <p:nvPicPr>
            <p:cNvPr id="198" name="Google Shape;198;p20"/>
            <p:cNvPicPr preferRelativeResize="0"/>
            <p:nvPr/>
          </p:nvPicPr>
          <p:blipFill rotWithShape="1">
            <a:blip r:embed="rId11">
              <a:alphaModFix/>
            </a:blip>
            <a:srcRect/>
            <a:stretch/>
          </p:blipFill>
          <p:spPr>
            <a:xfrm>
              <a:off x="3316881" y="1199479"/>
              <a:ext cx="292865" cy="183889"/>
            </a:xfrm>
            <a:prstGeom prst="rect">
              <a:avLst/>
            </a:prstGeom>
            <a:noFill/>
            <a:ln>
              <a:noFill/>
            </a:ln>
          </p:spPr>
        </p:pic>
        <p:pic>
          <p:nvPicPr>
            <p:cNvPr id="199" name="Google Shape;199;p20"/>
            <p:cNvPicPr preferRelativeResize="0"/>
            <p:nvPr/>
          </p:nvPicPr>
          <p:blipFill rotWithShape="1">
            <a:blip r:embed="rId12">
              <a:alphaModFix/>
            </a:blip>
            <a:srcRect/>
            <a:stretch/>
          </p:blipFill>
          <p:spPr>
            <a:xfrm>
              <a:off x="3635202" y="1202234"/>
              <a:ext cx="125870" cy="138152"/>
            </a:xfrm>
            <a:prstGeom prst="rect">
              <a:avLst/>
            </a:prstGeom>
            <a:noFill/>
            <a:ln>
              <a:noFill/>
            </a:ln>
          </p:spPr>
        </p:pic>
      </p:grpSp>
      <p:grpSp>
        <p:nvGrpSpPr>
          <p:cNvPr id="200" name="Google Shape;200;p20"/>
          <p:cNvGrpSpPr/>
          <p:nvPr/>
        </p:nvGrpSpPr>
        <p:grpSpPr>
          <a:xfrm>
            <a:off x="3856520" y="1140223"/>
            <a:ext cx="312200" cy="243145"/>
            <a:chOff x="3856520" y="1140223"/>
            <a:chExt cx="312200" cy="243145"/>
          </a:xfrm>
        </p:grpSpPr>
        <p:pic>
          <p:nvPicPr>
            <p:cNvPr id="201" name="Google Shape;201;p20"/>
            <p:cNvPicPr preferRelativeResize="0"/>
            <p:nvPr/>
          </p:nvPicPr>
          <p:blipFill rotWithShape="1">
            <a:blip r:embed="rId13">
              <a:alphaModFix/>
            </a:blip>
            <a:srcRect/>
            <a:stretch/>
          </p:blipFill>
          <p:spPr>
            <a:xfrm>
              <a:off x="3856520" y="1202233"/>
              <a:ext cx="154738" cy="181135"/>
            </a:xfrm>
            <a:prstGeom prst="rect">
              <a:avLst/>
            </a:prstGeom>
            <a:noFill/>
            <a:ln>
              <a:noFill/>
            </a:ln>
          </p:spPr>
        </p:pic>
        <p:pic>
          <p:nvPicPr>
            <p:cNvPr id="202" name="Google Shape;202;p20"/>
            <p:cNvPicPr preferRelativeResize="0"/>
            <p:nvPr/>
          </p:nvPicPr>
          <p:blipFill rotWithShape="1">
            <a:blip r:embed="rId14">
              <a:alphaModFix/>
            </a:blip>
            <a:srcRect/>
            <a:stretch/>
          </p:blipFill>
          <p:spPr>
            <a:xfrm>
              <a:off x="4033332" y="1140223"/>
              <a:ext cx="135388" cy="200171"/>
            </a:xfrm>
            <a:prstGeom prst="rect">
              <a:avLst/>
            </a:prstGeom>
            <a:noFill/>
            <a:ln>
              <a:noFill/>
            </a:ln>
          </p:spPr>
        </p:pic>
      </p:grpSp>
      <p:sp>
        <p:nvSpPr>
          <p:cNvPr id="203" name="Google Shape;203;p20"/>
          <p:cNvSpPr txBox="1">
            <a:spLocks noGrp="1"/>
          </p:cNvSpPr>
          <p:nvPr>
            <p:ph type="title"/>
          </p:nvPr>
        </p:nvSpPr>
        <p:spPr>
          <a:xfrm>
            <a:off x="2880981" y="3029410"/>
            <a:ext cx="9956718" cy="519999"/>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SzPts val="1400"/>
              <a:buNone/>
            </a:pPr>
            <a:r>
              <a:rPr lang="uk-UA" sz="3000">
                <a:solidFill>
                  <a:srgbClr val="6969BF"/>
                </a:solidFill>
              </a:rPr>
              <a:t>1. Огляд Закону України №2145-ІХ від 24.03.2022</a:t>
            </a:r>
            <a:r>
              <a:rPr lang="uk-UA" sz="3300">
                <a:solidFill>
                  <a:srgbClr val="6969BF"/>
                </a:solidFill>
              </a:rPr>
              <a:t>.</a:t>
            </a:r>
            <a:endParaRPr sz="3300">
              <a:solidFill>
                <a:srgbClr val="6969BF"/>
              </a:solidFill>
            </a:endParaRPr>
          </a:p>
        </p:txBody>
      </p:sp>
      <p:sp>
        <p:nvSpPr>
          <p:cNvPr id="204" name="Google Shape;204;p20"/>
          <p:cNvSpPr/>
          <p:nvPr/>
        </p:nvSpPr>
        <p:spPr>
          <a:xfrm>
            <a:off x="2659604" y="3675280"/>
            <a:ext cx="20955" cy="4859020"/>
          </a:xfrm>
          <a:custGeom>
            <a:avLst/>
            <a:gdLst/>
            <a:ahLst/>
            <a:cxnLst/>
            <a:rect l="l" t="t" r="r" b="b"/>
            <a:pathLst>
              <a:path w="20955" h="4859020" extrusionOk="0">
                <a:moveTo>
                  <a:pt x="20941" y="0"/>
                </a:moveTo>
                <a:lnTo>
                  <a:pt x="0" y="0"/>
                </a:lnTo>
                <a:lnTo>
                  <a:pt x="0" y="4858490"/>
                </a:lnTo>
                <a:lnTo>
                  <a:pt x="20941" y="4858490"/>
                </a:lnTo>
                <a:lnTo>
                  <a:pt x="2094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05" name="Google Shape;205;p20"/>
          <p:cNvPicPr preferRelativeResize="0"/>
          <p:nvPr/>
        </p:nvPicPr>
        <p:blipFill rotWithShape="1">
          <a:blip r:embed="rId15">
            <a:alphaModFix/>
          </a:blip>
          <a:srcRect/>
          <a:stretch/>
        </p:blipFill>
        <p:spPr>
          <a:xfrm>
            <a:off x="14105529" y="2372033"/>
            <a:ext cx="3986911" cy="3986911"/>
          </a:xfrm>
          <a:prstGeom prst="rect">
            <a:avLst/>
          </a:prstGeom>
          <a:noFill/>
          <a:ln>
            <a:noFill/>
          </a:ln>
        </p:spPr>
      </p:pic>
      <p:sp>
        <p:nvSpPr>
          <p:cNvPr id="206" name="Google Shape;206;p20"/>
          <p:cNvSpPr txBox="1"/>
          <p:nvPr/>
        </p:nvSpPr>
        <p:spPr>
          <a:xfrm>
            <a:off x="2880981" y="3793797"/>
            <a:ext cx="9956718" cy="935497"/>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uk-UA" sz="3000" b="1" i="0" u="none" strike="noStrike" cap="none">
                <a:solidFill>
                  <a:srgbClr val="6969BF"/>
                </a:solidFill>
                <a:latin typeface="Roboto"/>
                <a:ea typeface="Roboto"/>
                <a:cs typeface="Roboto"/>
                <a:sym typeface="Roboto"/>
              </a:rPr>
              <a:t>2. Особливості вчинення правочинів, предметом яких     </a:t>
            </a:r>
            <a:endParaRPr/>
          </a:p>
          <a:p>
            <a:pPr marL="12700" marR="0" lvl="0" indent="0" algn="l" rtl="0">
              <a:lnSpc>
                <a:spcPct val="100000"/>
              </a:lnSpc>
              <a:spcBef>
                <a:spcPts val="0"/>
              </a:spcBef>
              <a:spcAft>
                <a:spcPts val="0"/>
              </a:spcAft>
              <a:buClr>
                <a:srgbClr val="000000"/>
              </a:buClr>
              <a:buSzPts val="1400"/>
              <a:buFont typeface="Arial"/>
              <a:buNone/>
            </a:pPr>
            <a:r>
              <a:rPr lang="uk-UA" sz="3000" b="1" i="0" u="none" strike="noStrike" cap="none">
                <a:solidFill>
                  <a:srgbClr val="6969BF"/>
                </a:solidFill>
                <a:latin typeface="Roboto"/>
                <a:ea typeface="Roboto"/>
                <a:cs typeface="Roboto"/>
                <a:sym typeface="Roboto"/>
              </a:rPr>
              <a:t>     є земельна ділянка.</a:t>
            </a:r>
            <a:endParaRPr/>
          </a:p>
        </p:txBody>
      </p:sp>
      <p:sp>
        <p:nvSpPr>
          <p:cNvPr id="207" name="Google Shape;207;p20"/>
          <p:cNvSpPr txBox="1"/>
          <p:nvPr/>
        </p:nvSpPr>
        <p:spPr>
          <a:xfrm>
            <a:off x="2888962" y="4882724"/>
            <a:ext cx="9956718" cy="935497"/>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uk-UA" sz="3000" b="1" i="0" u="none" strike="noStrike" cap="none">
                <a:solidFill>
                  <a:srgbClr val="6969BF"/>
                </a:solidFill>
                <a:latin typeface="Roboto"/>
                <a:ea typeface="Roboto"/>
                <a:cs typeface="Roboto"/>
                <a:sym typeface="Roboto"/>
              </a:rPr>
              <a:t>3. Доступ до відомостей із Державного земельного  </a:t>
            </a:r>
            <a:endParaRPr/>
          </a:p>
          <a:p>
            <a:pPr marL="12700" marR="0" lvl="0" indent="0" algn="l" rtl="0">
              <a:lnSpc>
                <a:spcPct val="100000"/>
              </a:lnSpc>
              <a:spcBef>
                <a:spcPts val="0"/>
              </a:spcBef>
              <a:spcAft>
                <a:spcPts val="0"/>
              </a:spcAft>
              <a:buClr>
                <a:srgbClr val="000000"/>
              </a:buClr>
              <a:buSzPts val="1400"/>
              <a:buFont typeface="Arial"/>
              <a:buNone/>
            </a:pPr>
            <a:r>
              <a:rPr lang="uk-UA" sz="3000" b="1" i="0" u="none" strike="noStrike" cap="none">
                <a:solidFill>
                  <a:srgbClr val="6969BF"/>
                </a:solidFill>
                <a:latin typeface="Roboto"/>
                <a:ea typeface="Roboto"/>
                <a:cs typeface="Roboto"/>
                <a:sym typeface="Roboto"/>
              </a:rPr>
              <a:t>     кадастру.</a:t>
            </a:r>
            <a:endParaRPr/>
          </a:p>
        </p:txBody>
      </p:sp>
      <p:sp>
        <p:nvSpPr>
          <p:cNvPr id="208" name="Google Shape;208;p20"/>
          <p:cNvSpPr txBox="1"/>
          <p:nvPr/>
        </p:nvSpPr>
        <p:spPr>
          <a:xfrm>
            <a:off x="2963822" y="6012141"/>
            <a:ext cx="10062362" cy="935497"/>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uk-UA" sz="3000" b="1" i="0" u="none" strike="noStrike" cap="none">
                <a:solidFill>
                  <a:srgbClr val="6969BF"/>
                </a:solidFill>
                <a:latin typeface="Roboto"/>
                <a:ea typeface="Roboto"/>
                <a:cs typeface="Roboto"/>
                <a:sym typeface="Roboto"/>
              </a:rPr>
              <a:t>4. Особливості користування землями </a:t>
            </a:r>
            <a:endParaRPr sz="3000" b="1" i="0" u="none" strike="noStrike" cap="none">
              <a:solidFill>
                <a:srgbClr val="6969BF"/>
              </a:solidFill>
              <a:latin typeface="Roboto"/>
              <a:ea typeface="Roboto"/>
              <a:cs typeface="Roboto"/>
              <a:sym typeface="Roboto"/>
            </a:endParaRPr>
          </a:p>
          <a:p>
            <a:pPr marL="12700" marR="0" lvl="0" indent="0" algn="l" rtl="0">
              <a:lnSpc>
                <a:spcPct val="100000"/>
              </a:lnSpc>
              <a:spcBef>
                <a:spcPts val="0"/>
              </a:spcBef>
              <a:spcAft>
                <a:spcPts val="0"/>
              </a:spcAft>
              <a:buClr>
                <a:srgbClr val="000000"/>
              </a:buClr>
              <a:buSzPts val="1400"/>
              <a:buFont typeface="Arial"/>
              <a:buNone/>
            </a:pPr>
            <a:r>
              <a:rPr lang="uk-UA" sz="3000" b="1" i="0" u="none" strike="noStrike" cap="none">
                <a:solidFill>
                  <a:srgbClr val="6969BF"/>
                </a:solidFill>
                <a:latin typeface="Roboto"/>
                <a:ea typeface="Roboto"/>
                <a:cs typeface="Roboto"/>
                <a:sym typeface="Roboto"/>
              </a:rPr>
              <a:t>     сільськогосподарського призначення у воєнний час</a:t>
            </a:r>
            <a:r>
              <a:rPr lang="uk-UA" sz="2600" b="1" i="0" u="none" strike="noStrike" cap="none">
                <a:solidFill>
                  <a:srgbClr val="6969BF"/>
                </a:solidFill>
                <a:latin typeface="Roboto"/>
                <a:ea typeface="Roboto"/>
                <a:cs typeface="Roboto"/>
                <a:sym typeface="Roboto"/>
              </a:rPr>
              <a:t>.</a:t>
            </a:r>
            <a:endParaRPr/>
          </a:p>
        </p:txBody>
      </p:sp>
      <p:sp>
        <p:nvSpPr>
          <p:cNvPr id="209" name="Google Shape;209;p20"/>
          <p:cNvSpPr txBox="1"/>
          <p:nvPr/>
        </p:nvSpPr>
        <p:spPr>
          <a:xfrm>
            <a:off x="2987208" y="7144923"/>
            <a:ext cx="9956718" cy="473833"/>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uk-UA" sz="3000" b="1" i="0" u="none" strike="noStrike" cap="none">
                <a:solidFill>
                  <a:srgbClr val="6969BF"/>
                </a:solidFill>
                <a:latin typeface="Roboto"/>
                <a:ea typeface="Roboto"/>
                <a:cs typeface="Roboto"/>
                <a:sym typeface="Roboto"/>
              </a:rPr>
              <a:t>5. Сплата орендної плати під час воєнного стану.</a:t>
            </a:r>
            <a:endParaRPr sz="3000" b="1" i="0" u="none" strike="noStrike" cap="none">
              <a:solidFill>
                <a:srgbClr val="6969BF"/>
              </a:solidFill>
              <a:latin typeface="Roboto"/>
              <a:ea typeface="Roboto"/>
              <a:cs typeface="Roboto"/>
              <a:sym typeface="Roboto"/>
            </a:endParaRPr>
          </a:p>
        </p:txBody>
      </p:sp>
      <p:sp>
        <p:nvSpPr>
          <p:cNvPr id="210" name="Google Shape;210;p20"/>
          <p:cNvSpPr txBox="1"/>
          <p:nvPr/>
        </p:nvSpPr>
        <p:spPr>
          <a:xfrm>
            <a:off x="3009601" y="7960407"/>
            <a:ext cx="9956718" cy="935497"/>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uk-UA" sz="3000" b="1" i="0" u="none" strike="noStrike" cap="none">
                <a:solidFill>
                  <a:srgbClr val="6969BF"/>
                </a:solidFill>
                <a:latin typeface="Roboto"/>
                <a:ea typeface="Roboto"/>
                <a:cs typeface="Roboto"/>
                <a:sym typeface="Roboto"/>
              </a:rPr>
              <a:t>6. Підстави та порядок відшкодування збитків </a:t>
            </a:r>
            <a:endParaRPr sz="3000" b="1" i="0" u="none" strike="noStrike" cap="none">
              <a:solidFill>
                <a:srgbClr val="6969BF"/>
              </a:solidFill>
              <a:latin typeface="Roboto"/>
              <a:ea typeface="Roboto"/>
              <a:cs typeface="Roboto"/>
              <a:sym typeface="Roboto"/>
            </a:endParaRPr>
          </a:p>
          <a:p>
            <a:pPr marL="12700" marR="0" lvl="0" indent="0" algn="l" rtl="0">
              <a:lnSpc>
                <a:spcPct val="100000"/>
              </a:lnSpc>
              <a:spcBef>
                <a:spcPts val="0"/>
              </a:spcBef>
              <a:spcAft>
                <a:spcPts val="0"/>
              </a:spcAft>
              <a:buClr>
                <a:srgbClr val="000000"/>
              </a:buClr>
              <a:buSzPts val="1400"/>
              <a:buFont typeface="Arial"/>
              <a:buNone/>
            </a:pPr>
            <a:r>
              <a:rPr lang="uk-UA" sz="3000" b="1" i="0" u="none" strike="noStrike" cap="none">
                <a:solidFill>
                  <a:srgbClr val="6969BF"/>
                </a:solidFill>
                <a:latin typeface="Roboto"/>
                <a:ea typeface="Roboto"/>
                <a:cs typeface="Roboto"/>
                <a:sym typeface="Roboto"/>
              </a:rPr>
              <a:t>    власникам землі та землекористувачам</a:t>
            </a:r>
            <a:r>
              <a:rPr lang="uk-UA" sz="2600" b="1" i="0" u="none" strike="noStrike" cap="none">
                <a:solidFill>
                  <a:srgbClr val="6969BF"/>
                </a:solidFill>
                <a:latin typeface="Roboto"/>
                <a:ea typeface="Roboto"/>
                <a:cs typeface="Roboto"/>
                <a:sym typeface="Roboto"/>
              </a:rPr>
              <a:t>. </a:t>
            </a:r>
            <a:endParaRPr/>
          </a:p>
        </p:txBody>
      </p:sp>
      <p:sp>
        <p:nvSpPr>
          <p:cNvPr id="211" name="Google Shape;211;p20"/>
          <p:cNvSpPr txBox="1"/>
          <p:nvPr/>
        </p:nvSpPr>
        <p:spPr>
          <a:xfrm>
            <a:off x="3069466" y="9237555"/>
            <a:ext cx="9956718" cy="473833"/>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uk-UA" sz="3000" b="1" i="0" u="none" strike="noStrike" cap="none">
                <a:solidFill>
                  <a:srgbClr val="6969BF"/>
                </a:solidFill>
                <a:latin typeface="Roboto"/>
                <a:ea typeface="Roboto"/>
                <a:cs typeface="Roboto"/>
                <a:sym typeface="Roboto"/>
              </a:rPr>
              <a:t>7. Практична робота. </a:t>
            </a:r>
            <a:endParaRPr sz="3000" b="1" i="0" u="none" strike="noStrike" cap="none">
              <a:solidFill>
                <a:srgbClr val="6969BF"/>
              </a:solidFill>
              <a:latin typeface="Roboto"/>
              <a:ea typeface="Roboto"/>
              <a:cs typeface="Roboto"/>
              <a:sym typeface="Roboto"/>
            </a:endParaRPr>
          </a:p>
        </p:txBody>
      </p:sp>
      <p:sp>
        <p:nvSpPr>
          <p:cNvPr id="212" name="Google Shape;212;p20"/>
          <p:cNvSpPr/>
          <p:nvPr/>
        </p:nvSpPr>
        <p:spPr>
          <a:xfrm>
            <a:off x="6900665" y="1895009"/>
            <a:ext cx="593703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uk-UA" sz="4400" b="1" i="1" u="none" strike="noStrike" cap="none">
                <a:solidFill>
                  <a:srgbClr val="17365D"/>
                </a:solidFill>
                <a:latin typeface="Times New Roman"/>
                <a:ea typeface="Times New Roman"/>
                <a:cs typeface="Times New Roman"/>
                <a:sym typeface="Times New Roman"/>
              </a:rPr>
              <a:t>Структура вебінару:</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6"/>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218" name="Google Shape;218;p6"/>
          <p:cNvGrpSpPr/>
          <p:nvPr/>
        </p:nvGrpSpPr>
        <p:grpSpPr>
          <a:xfrm>
            <a:off x="15839399" y="0"/>
            <a:ext cx="3204210" cy="1102995"/>
            <a:chOff x="15839399" y="0"/>
            <a:chExt cx="3204210" cy="1102995"/>
          </a:xfrm>
        </p:grpSpPr>
        <p:sp>
          <p:nvSpPr>
            <p:cNvPr id="219" name="Google Shape;219;p6"/>
            <p:cNvSpPr/>
            <p:nvPr/>
          </p:nvSpPr>
          <p:spPr>
            <a:xfrm>
              <a:off x="15839399" y="0"/>
              <a:ext cx="3204210" cy="1102995"/>
            </a:xfrm>
            <a:custGeom>
              <a:avLst/>
              <a:gdLst/>
              <a:ahLst/>
              <a:cxnLst/>
              <a:rect l="l" t="t" r="r" b="b"/>
              <a:pathLst>
                <a:path w="3204209" h="1102995" extrusionOk="0">
                  <a:moveTo>
                    <a:pt x="3204090" y="0"/>
                  </a:moveTo>
                  <a:lnTo>
                    <a:pt x="0" y="0"/>
                  </a:lnTo>
                  <a:lnTo>
                    <a:pt x="0" y="876356"/>
                  </a:lnTo>
                  <a:lnTo>
                    <a:pt x="5253" y="922020"/>
                  </a:lnTo>
                  <a:lnTo>
                    <a:pt x="20321" y="964553"/>
                  </a:lnTo>
                  <a:lnTo>
                    <a:pt x="44163" y="1003042"/>
                  </a:lnTo>
                  <a:lnTo>
                    <a:pt x="75739" y="1036577"/>
                  </a:lnTo>
                  <a:lnTo>
                    <a:pt x="114010" y="1064247"/>
                  </a:lnTo>
                  <a:lnTo>
                    <a:pt x="157935" y="1085139"/>
                  </a:lnTo>
                  <a:lnTo>
                    <a:pt x="206474" y="1098342"/>
                  </a:lnTo>
                  <a:lnTo>
                    <a:pt x="258588" y="1102946"/>
                  </a:lnTo>
                  <a:lnTo>
                    <a:pt x="2945501" y="1102946"/>
                  </a:lnTo>
                  <a:lnTo>
                    <a:pt x="2997615" y="1098342"/>
                  </a:lnTo>
                  <a:lnTo>
                    <a:pt x="3046155" y="1085139"/>
                  </a:lnTo>
                  <a:lnTo>
                    <a:pt x="3090080" y="1064247"/>
                  </a:lnTo>
                  <a:lnTo>
                    <a:pt x="3128351" y="1036577"/>
                  </a:lnTo>
                  <a:lnTo>
                    <a:pt x="3159927" y="1003042"/>
                  </a:lnTo>
                  <a:lnTo>
                    <a:pt x="3183769" y="964553"/>
                  </a:lnTo>
                  <a:lnTo>
                    <a:pt x="3198837" y="922020"/>
                  </a:lnTo>
                  <a:lnTo>
                    <a:pt x="3204090" y="876356"/>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20" name="Google Shape;220;p6"/>
            <p:cNvPicPr preferRelativeResize="0"/>
            <p:nvPr/>
          </p:nvPicPr>
          <p:blipFill rotWithShape="1">
            <a:blip r:embed="rId3">
              <a:alphaModFix/>
            </a:blip>
            <a:srcRect/>
            <a:stretch/>
          </p:blipFill>
          <p:spPr>
            <a:xfrm>
              <a:off x="15985995" y="0"/>
              <a:ext cx="2847977" cy="1043392"/>
            </a:xfrm>
            <a:prstGeom prst="rect">
              <a:avLst/>
            </a:prstGeom>
            <a:noFill/>
            <a:ln>
              <a:noFill/>
            </a:ln>
          </p:spPr>
        </p:pic>
      </p:grpSp>
      <p:pic>
        <p:nvPicPr>
          <p:cNvPr id="221" name="Google Shape;221;p6"/>
          <p:cNvPicPr preferRelativeResize="0"/>
          <p:nvPr/>
        </p:nvPicPr>
        <p:blipFill rotWithShape="1">
          <a:blip r:embed="rId4">
            <a:alphaModFix/>
          </a:blip>
          <a:srcRect/>
          <a:stretch/>
        </p:blipFill>
        <p:spPr>
          <a:xfrm>
            <a:off x="698498" y="490212"/>
            <a:ext cx="1769950" cy="1225505"/>
          </a:xfrm>
          <a:prstGeom prst="rect">
            <a:avLst/>
          </a:prstGeom>
          <a:noFill/>
          <a:ln>
            <a:noFill/>
          </a:ln>
        </p:spPr>
      </p:pic>
      <p:sp>
        <p:nvSpPr>
          <p:cNvPr id="222" name="Google Shape;222;p6"/>
          <p:cNvSpPr/>
          <p:nvPr/>
        </p:nvSpPr>
        <p:spPr>
          <a:xfrm>
            <a:off x="2682621" y="539766"/>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223" name="Google Shape;223;p6"/>
          <p:cNvGrpSpPr/>
          <p:nvPr/>
        </p:nvGrpSpPr>
        <p:grpSpPr>
          <a:xfrm>
            <a:off x="2888962" y="765870"/>
            <a:ext cx="421398" cy="260647"/>
            <a:chOff x="2888962" y="765870"/>
            <a:chExt cx="421398" cy="260647"/>
          </a:xfrm>
        </p:grpSpPr>
        <p:pic>
          <p:nvPicPr>
            <p:cNvPr id="224" name="Google Shape;224;p6"/>
            <p:cNvPicPr preferRelativeResize="0"/>
            <p:nvPr/>
          </p:nvPicPr>
          <p:blipFill rotWithShape="1">
            <a:blip r:embed="rId5">
              <a:alphaModFix/>
            </a:blip>
            <a:srcRect/>
            <a:stretch/>
          </p:blipFill>
          <p:spPr>
            <a:xfrm>
              <a:off x="2888962" y="765870"/>
              <a:ext cx="361008" cy="260647"/>
            </a:xfrm>
            <a:prstGeom prst="rect">
              <a:avLst/>
            </a:prstGeom>
            <a:noFill/>
            <a:ln>
              <a:noFill/>
            </a:ln>
          </p:spPr>
        </p:pic>
        <p:sp>
          <p:nvSpPr>
            <p:cNvPr id="225" name="Google Shape;225;p6"/>
            <p:cNvSpPr/>
            <p:nvPr/>
          </p:nvSpPr>
          <p:spPr>
            <a:xfrm>
              <a:off x="3275435" y="927622"/>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26" name="Google Shape;226;p6"/>
          <p:cNvGrpSpPr/>
          <p:nvPr/>
        </p:nvGrpSpPr>
        <p:grpSpPr>
          <a:xfrm>
            <a:off x="3275431" y="842627"/>
            <a:ext cx="336674" cy="143671"/>
            <a:chOff x="3275431" y="842627"/>
            <a:chExt cx="336674" cy="143671"/>
          </a:xfrm>
        </p:grpSpPr>
        <p:sp>
          <p:nvSpPr>
            <p:cNvPr id="227" name="Google Shape;227;p6"/>
            <p:cNvSpPr/>
            <p:nvPr/>
          </p:nvSpPr>
          <p:spPr>
            <a:xfrm>
              <a:off x="3275431" y="845076"/>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28" name="Google Shape;228;p6"/>
            <p:cNvPicPr preferRelativeResize="0"/>
            <p:nvPr/>
          </p:nvPicPr>
          <p:blipFill rotWithShape="1">
            <a:blip r:embed="rId6">
              <a:alphaModFix/>
            </a:blip>
            <a:srcRect/>
            <a:stretch/>
          </p:blipFill>
          <p:spPr>
            <a:xfrm>
              <a:off x="3428918" y="842627"/>
              <a:ext cx="121566" cy="143671"/>
            </a:xfrm>
            <a:prstGeom prst="rect">
              <a:avLst/>
            </a:prstGeom>
            <a:noFill/>
            <a:ln>
              <a:noFill/>
            </a:ln>
          </p:spPr>
        </p:pic>
        <p:sp>
          <p:nvSpPr>
            <p:cNvPr id="229" name="Google Shape;229;p6"/>
            <p:cNvSpPr/>
            <p:nvPr/>
          </p:nvSpPr>
          <p:spPr>
            <a:xfrm>
              <a:off x="3577180" y="927622"/>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30" name="Google Shape;230;p6"/>
          <p:cNvSpPr/>
          <p:nvPr/>
        </p:nvSpPr>
        <p:spPr>
          <a:xfrm>
            <a:off x="3577171" y="845076"/>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231" name="Google Shape;231;p6"/>
          <p:cNvGrpSpPr/>
          <p:nvPr/>
        </p:nvGrpSpPr>
        <p:grpSpPr>
          <a:xfrm>
            <a:off x="3737406" y="845076"/>
            <a:ext cx="269845" cy="138460"/>
            <a:chOff x="3737406" y="845076"/>
            <a:chExt cx="269845" cy="138460"/>
          </a:xfrm>
        </p:grpSpPr>
        <p:sp>
          <p:nvSpPr>
            <p:cNvPr id="232" name="Google Shape;232;p6"/>
            <p:cNvSpPr/>
            <p:nvPr/>
          </p:nvSpPr>
          <p:spPr>
            <a:xfrm>
              <a:off x="3737406" y="845076"/>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33" name="Google Shape;233;p6"/>
            <p:cNvPicPr preferRelativeResize="0"/>
            <p:nvPr/>
          </p:nvPicPr>
          <p:blipFill rotWithShape="1">
            <a:blip r:embed="rId7">
              <a:alphaModFix/>
            </a:blip>
            <a:srcRect/>
            <a:stretch/>
          </p:blipFill>
          <p:spPr>
            <a:xfrm>
              <a:off x="3891517" y="845384"/>
              <a:ext cx="115734" cy="138152"/>
            </a:xfrm>
            <a:prstGeom prst="rect">
              <a:avLst/>
            </a:prstGeom>
            <a:noFill/>
            <a:ln>
              <a:noFill/>
            </a:ln>
          </p:spPr>
        </p:pic>
      </p:grpSp>
      <p:grpSp>
        <p:nvGrpSpPr>
          <p:cNvPr id="234" name="Google Shape;234;p6"/>
          <p:cNvGrpSpPr/>
          <p:nvPr/>
        </p:nvGrpSpPr>
        <p:grpSpPr>
          <a:xfrm>
            <a:off x="2880981" y="1146686"/>
            <a:ext cx="880091" cy="217668"/>
            <a:chOff x="2880981" y="1146686"/>
            <a:chExt cx="880091" cy="217668"/>
          </a:xfrm>
        </p:grpSpPr>
        <p:pic>
          <p:nvPicPr>
            <p:cNvPr id="235" name="Google Shape;235;p6"/>
            <p:cNvPicPr preferRelativeResize="0"/>
            <p:nvPr/>
          </p:nvPicPr>
          <p:blipFill rotWithShape="1">
            <a:blip r:embed="rId8">
              <a:alphaModFix/>
            </a:blip>
            <a:srcRect/>
            <a:stretch/>
          </p:blipFill>
          <p:spPr>
            <a:xfrm>
              <a:off x="2880981" y="1146688"/>
              <a:ext cx="106227" cy="143671"/>
            </a:xfrm>
            <a:prstGeom prst="rect">
              <a:avLst/>
            </a:prstGeom>
            <a:noFill/>
            <a:ln>
              <a:noFill/>
            </a:ln>
          </p:spPr>
        </p:pic>
        <p:pic>
          <p:nvPicPr>
            <p:cNvPr id="236" name="Google Shape;236;p6"/>
            <p:cNvPicPr preferRelativeResize="0"/>
            <p:nvPr/>
          </p:nvPicPr>
          <p:blipFill rotWithShape="1">
            <a:blip r:embed="rId9">
              <a:alphaModFix/>
            </a:blip>
            <a:srcRect/>
            <a:stretch/>
          </p:blipFill>
          <p:spPr>
            <a:xfrm>
              <a:off x="3009601" y="1146691"/>
              <a:ext cx="121577" cy="143671"/>
            </a:xfrm>
            <a:prstGeom prst="rect">
              <a:avLst/>
            </a:prstGeom>
            <a:noFill/>
            <a:ln>
              <a:noFill/>
            </a:ln>
          </p:spPr>
        </p:pic>
        <p:pic>
          <p:nvPicPr>
            <p:cNvPr id="237" name="Google Shape;237;p6"/>
            <p:cNvPicPr preferRelativeResize="0"/>
            <p:nvPr/>
          </p:nvPicPr>
          <p:blipFill rotWithShape="1">
            <a:blip r:embed="rId10">
              <a:alphaModFix/>
            </a:blip>
            <a:srcRect/>
            <a:stretch/>
          </p:blipFill>
          <p:spPr>
            <a:xfrm>
              <a:off x="3157874" y="1146686"/>
              <a:ext cx="136613" cy="217668"/>
            </a:xfrm>
            <a:prstGeom prst="rect">
              <a:avLst/>
            </a:prstGeom>
            <a:noFill/>
            <a:ln>
              <a:noFill/>
            </a:ln>
          </p:spPr>
        </p:pic>
        <p:pic>
          <p:nvPicPr>
            <p:cNvPr id="238" name="Google Shape;238;p6"/>
            <p:cNvPicPr preferRelativeResize="0"/>
            <p:nvPr/>
          </p:nvPicPr>
          <p:blipFill rotWithShape="1">
            <a:blip r:embed="rId11">
              <a:alphaModFix/>
            </a:blip>
            <a:srcRect/>
            <a:stretch/>
          </p:blipFill>
          <p:spPr>
            <a:xfrm>
              <a:off x="3316881" y="1146691"/>
              <a:ext cx="292865" cy="183890"/>
            </a:xfrm>
            <a:prstGeom prst="rect">
              <a:avLst/>
            </a:prstGeom>
            <a:noFill/>
            <a:ln>
              <a:noFill/>
            </a:ln>
          </p:spPr>
        </p:pic>
        <p:pic>
          <p:nvPicPr>
            <p:cNvPr id="239" name="Google Shape;239;p6"/>
            <p:cNvPicPr preferRelativeResize="0"/>
            <p:nvPr/>
          </p:nvPicPr>
          <p:blipFill rotWithShape="1">
            <a:blip r:embed="rId12">
              <a:alphaModFix/>
            </a:blip>
            <a:srcRect/>
            <a:stretch/>
          </p:blipFill>
          <p:spPr>
            <a:xfrm>
              <a:off x="3635202" y="1149446"/>
              <a:ext cx="125870" cy="138152"/>
            </a:xfrm>
            <a:prstGeom prst="rect">
              <a:avLst/>
            </a:prstGeom>
            <a:noFill/>
            <a:ln>
              <a:noFill/>
            </a:ln>
          </p:spPr>
        </p:pic>
      </p:grpSp>
      <p:grpSp>
        <p:nvGrpSpPr>
          <p:cNvPr id="240" name="Google Shape;240;p6"/>
          <p:cNvGrpSpPr/>
          <p:nvPr/>
        </p:nvGrpSpPr>
        <p:grpSpPr>
          <a:xfrm>
            <a:off x="3856520" y="1087436"/>
            <a:ext cx="312200" cy="243145"/>
            <a:chOff x="3856520" y="1087436"/>
            <a:chExt cx="312200" cy="243145"/>
          </a:xfrm>
        </p:grpSpPr>
        <p:pic>
          <p:nvPicPr>
            <p:cNvPr id="241" name="Google Shape;241;p6"/>
            <p:cNvPicPr preferRelativeResize="0"/>
            <p:nvPr/>
          </p:nvPicPr>
          <p:blipFill rotWithShape="1">
            <a:blip r:embed="rId13">
              <a:alphaModFix/>
            </a:blip>
            <a:srcRect/>
            <a:stretch/>
          </p:blipFill>
          <p:spPr>
            <a:xfrm>
              <a:off x="3856520" y="1149446"/>
              <a:ext cx="154738" cy="181135"/>
            </a:xfrm>
            <a:prstGeom prst="rect">
              <a:avLst/>
            </a:prstGeom>
            <a:noFill/>
            <a:ln>
              <a:noFill/>
            </a:ln>
          </p:spPr>
        </p:pic>
        <p:pic>
          <p:nvPicPr>
            <p:cNvPr id="242" name="Google Shape;242;p6"/>
            <p:cNvPicPr preferRelativeResize="0"/>
            <p:nvPr/>
          </p:nvPicPr>
          <p:blipFill rotWithShape="1">
            <a:blip r:embed="rId14">
              <a:alphaModFix/>
            </a:blip>
            <a:srcRect/>
            <a:stretch/>
          </p:blipFill>
          <p:spPr>
            <a:xfrm>
              <a:off x="4033332" y="1087436"/>
              <a:ext cx="135388" cy="200171"/>
            </a:xfrm>
            <a:prstGeom prst="rect">
              <a:avLst/>
            </a:prstGeom>
            <a:noFill/>
            <a:ln>
              <a:noFill/>
            </a:ln>
          </p:spPr>
        </p:pic>
      </p:grpSp>
      <p:sp>
        <p:nvSpPr>
          <p:cNvPr id="243" name="Google Shape;243;p6"/>
          <p:cNvSpPr txBox="1">
            <a:spLocks noGrp="1"/>
          </p:cNvSpPr>
          <p:nvPr>
            <p:ph type="title"/>
          </p:nvPr>
        </p:nvSpPr>
        <p:spPr>
          <a:xfrm>
            <a:off x="2908677" y="3348021"/>
            <a:ext cx="3642995" cy="1282065"/>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SzPts val="1400"/>
              <a:buNone/>
            </a:pPr>
            <a:r>
              <a:rPr lang="uk-UA"/>
              <a:t>Роділ 3</a:t>
            </a:r>
            <a:endParaRPr/>
          </a:p>
        </p:txBody>
      </p:sp>
      <p:sp>
        <p:nvSpPr>
          <p:cNvPr id="244" name="Google Shape;244;p6"/>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5" name="Google Shape;245;p6"/>
          <p:cNvSpPr txBox="1"/>
          <p:nvPr/>
        </p:nvSpPr>
        <p:spPr>
          <a:xfrm>
            <a:off x="2715448" y="6898803"/>
            <a:ext cx="10626312" cy="1868381"/>
          </a:xfrm>
          <a:prstGeom prst="rect">
            <a:avLst/>
          </a:prstGeom>
          <a:noFill/>
          <a:ln>
            <a:noFill/>
          </a:ln>
        </p:spPr>
        <p:txBody>
          <a:bodyPr spcFirstLastPara="1" wrap="square" lIns="0" tIns="12050" rIns="0" bIns="0" anchor="t" anchorCtr="0">
            <a:spAutoFit/>
          </a:bodyPr>
          <a:lstStyle/>
          <a:p>
            <a:pPr marL="12700" marR="5080" lvl="0" indent="0" algn="just" rtl="0">
              <a:lnSpc>
                <a:spcPct val="121224"/>
              </a:lnSpc>
              <a:spcBef>
                <a:spcPts val="100"/>
              </a:spcBef>
              <a:spcAft>
                <a:spcPts val="0"/>
              </a:spcAft>
              <a:buNone/>
            </a:pPr>
            <a:r>
              <a:rPr lang="uk-UA" sz="3300" b="0" i="0" u="none" strike="noStrike" cap="none">
                <a:solidFill>
                  <a:schemeClr val="lt1"/>
                </a:solidFill>
                <a:latin typeface="Roboto"/>
                <a:ea typeface="Roboto"/>
                <a:cs typeface="Roboto"/>
                <a:sym typeface="Roboto"/>
              </a:rPr>
              <a:t>«Про внесення змін до деяких законодавчих актів України щодо створення умов для забезпечення продовольчої безпеки в умовах воєнного стану»</a:t>
            </a:r>
            <a:endParaRPr sz="3300" b="0" i="0" u="none" strike="noStrike" cap="none">
              <a:solidFill>
                <a:schemeClr val="lt1"/>
              </a:solidFill>
              <a:latin typeface="Roboto"/>
              <a:ea typeface="Roboto"/>
              <a:cs typeface="Roboto"/>
              <a:sym typeface="Roboto"/>
            </a:endParaRPr>
          </a:p>
        </p:txBody>
      </p:sp>
      <p:pic>
        <p:nvPicPr>
          <p:cNvPr id="246" name="Google Shape;246;p6"/>
          <p:cNvPicPr preferRelativeResize="0"/>
          <p:nvPr/>
        </p:nvPicPr>
        <p:blipFill rotWithShape="1">
          <a:blip r:embed="rId15">
            <a:alphaModFix/>
          </a:blip>
          <a:srcRect/>
          <a:stretch/>
        </p:blipFill>
        <p:spPr>
          <a:xfrm>
            <a:off x="698498" y="542999"/>
            <a:ext cx="1769950" cy="1225505"/>
          </a:xfrm>
          <a:prstGeom prst="rect">
            <a:avLst/>
          </a:prstGeom>
          <a:noFill/>
          <a:ln>
            <a:noFill/>
          </a:ln>
        </p:spPr>
      </p:pic>
      <p:sp>
        <p:nvSpPr>
          <p:cNvPr id="247" name="Google Shape;247;p6"/>
          <p:cNvSpPr/>
          <p:nvPr/>
        </p:nvSpPr>
        <p:spPr>
          <a:xfrm>
            <a:off x="2682621" y="592553"/>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248" name="Google Shape;248;p6"/>
          <p:cNvGrpSpPr/>
          <p:nvPr/>
        </p:nvGrpSpPr>
        <p:grpSpPr>
          <a:xfrm>
            <a:off x="2888962" y="818658"/>
            <a:ext cx="421398" cy="260646"/>
            <a:chOff x="2888962" y="818658"/>
            <a:chExt cx="421398" cy="260646"/>
          </a:xfrm>
        </p:grpSpPr>
        <p:pic>
          <p:nvPicPr>
            <p:cNvPr id="249" name="Google Shape;249;p6"/>
            <p:cNvPicPr preferRelativeResize="0"/>
            <p:nvPr/>
          </p:nvPicPr>
          <p:blipFill rotWithShape="1">
            <a:blip r:embed="rId16">
              <a:alphaModFix/>
            </a:blip>
            <a:srcRect/>
            <a:stretch/>
          </p:blipFill>
          <p:spPr>
            <a:xfrm>
              <a:off x="2888962" y="818658"/>
              <a:ext cx="361008" cy="260646"/>
            </a:xfrm>
            <a:prstGeom prst="rect">
              <a:avLst/>
            </a:prstGeom>
            <a:noFill/>
            <a:ln>
              <a:noFill/>
            </a:ln>
          </p:spPr>
        </p:pic>
        <p:sp>
          <p:nvSpPr>
            <p:cNvPr id="250" name="Google Shape;250;p6"/>
            <p:cNvSpPr/>
            <p:nvPr/>
          </p:nvSpPr>
          <p:spPr>
            <a:xfrm>
              <a:off x="3275435"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51" name="Google Shape;251;p6"/>
          <p:cNvGrpSpPr/>
          <p:nvPr/>
        </p:nvGrpSpPr>
        <p:grpSpPr>
          <a:xfrm>
            <a:off x="3275431" y="895415"/>
            <a:ext cx="336674" cy="143671"/>
            <a:chOff x="3275431" y="895415"/>
            <a:chExt cx="336674" cy="143671"/>
          </a:xfrm>
        </p:grpSpPr>
        <p:sp>
          <p:nvSpPr>
            <p:cNvPr id="252" name="Google Shape;252;p6"/>
            <p:cNvSpPr/>
            <p:nvPr/>
          </p:nvSpPr>
          <p:spPr>
            <a:xfrm>
              <a:off x="3275431" y="897870"/>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53" name="Google Shape;253;p6"/>
            <p:cNvPicPr preferRelativeResize="0"/>
            <p:nvPr/>
          </p:nvPicPr>
          <p:blipFill rotWithShape="1">
            <a:blip r:embed="rId17">
              <a:alphaModFix/>
            </a:blip>
            <a:srcRect/>
            <a:stretch/>
          </p:blipFill>
          <p:spPr>
            <a:xfrm>
              <a:off x="3428918" y="895415"/>
              <a:ext cx="121566" cy="143671"/>
            </a:xfrm>
            <a:prstGeom prst="rect">
              <a:avLst/>
            </a:prstGeom>
            <a:noFill/>
            <a:ln>
              <a:noFill/>
            </a:ln>
          </p:spPr>
        </p:pic>
        <p:sp>
          <p:nvSpPr>
            <p:cNvPr id="254" name="Google Shape;254;p6"/>
            <p:cNvSpPr/>
            <p:nvPr/>
          </p:nvSpPr>
          <p:spPr>
            <a:xfrm>
              <a:off x="3577180"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55" name="Google Shape;255;p6"/>
          <p:cNvSpPr/>
          <p:nvPr/>
        </p:nvSpPr>
        <p:spPr>
          <a:xfrm>
            <a:off x="3577171" y="897870"/>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256" name="Google Shape;256;p6"/>
          <p:cNvGrpSpPr/>
          <p:nvPr/>
        </p:nvGrpSpPr>
        <p:grpSpPr>
          <a:xfrm>
            <a:off x="3737406" y="897870"/>
            <a:ext cx="269845" cy="138453"/>
            <a:chOff x="3737406" y="897870"/>
            <a:chExt cx="269845" cy="138453"/>
          </a:xfrm>
        </p:grpSpPr>
        <p:sp>
          <p:nvSpPr>
            <p:cNvPr id="257" name="Google Shape;257;p6"/>
            <p:cNvSpPr/>
            <p:nvPr/>
          </p:nvSpPr>
          <p:spPr>
            <a:xfrm>
              <a:off x="3737406" y="897870"/>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58" name="Google Shape;258;p6"/>
            <p:cNvPicPr preferRelativeResize="0"/>
            <p:nvPr/>
          </p:nvPicPr>
          <p:blipFill rotWithShape="1">
            <a:blip r:embed="rId7">
              <a:alphaModFix/>
            </a:blip>
            <a:srcRect/>
            <a:stretch/>
          </p:blipFill>
          <p:spPr>
            <a:xfrm>
              <a:off x="3891517" y="898171"/>
              <a:ext cx="115734" cy="138152"/>
            </a:xfrm>
            <a:prstGeom prst="rect">
              <a:avLst/>
            </a:prstGeom>
            <a:noFill/>
            <a:ln>
              <a:noFill/>
            </a:ln>
          </p:spPr>
        </p:pic>
      </p:grpSp>
      <p:grpSp>
        <p:nvGrpSpPr>
          <p:cNvPr id="259" name="Google Shape;259;p6"/>
          <p:cNvGrpSpPr/>
          <p:nvPr/>
        </p:nvGrpSpPr>
        <p:grpSpPr>
          <a:xfrm>
            <a:off x="2880981" y="1199474"/>
            <a:ext cx="880091" cy="217668"/>
            <a:chOff x="2880981" y="1199474"/>
            <a:chExt cx="880091" cy="217668"/>
          </a:xfrm>
        </p:grpSpPr>
        <p:pic>
          <p:nvPicPr>
            <p:cNvPr id="260" name="Google Shape;260;p6"/>
            <p:cNvPicPr preferRelativeResize="0"/>
            <p:nvPr/>
          </p:nvPicPr>
          <p:blipFill rotWithShape="1">
            <a:blip r:embed="rId18">
              <a:alphaModFix/>
            </a:blip>
            <a:srcRect/>
            <a:stretch/>
          </p:blipFill>
          <p:spPr>
            <a:xfrm>
              <a:off x="2880981" y="1199476"/>
              <a:ext cx="106227" cy="143671"/>
            </a:xfrm>
            <a:prstGeom prst="rect">
              <a:avLst/>
            </a:prstGeom>
            <a:noFill/>
            <a:ln>
              <a:noFill/>
            </a:ln>
          </p:spPr>
        </p:pic>
        <p:pic>
          <p:nvPicPr>
            <p:cNvPr id="261" name="Google Shape;261;p6"/>
            <p:cNvPicPr preferRelativeResize="0"/>
            <p:nvPr/>
          </p:nvPicPr>
          <p:blipFill rotWithShape="1">
            <a:blip r:embed="rId19">
              <a:alphaModFix/>
            </a:blip>
            <a:srcRect/>
            <a:stretch/>
          </p:blipFill>
          <p:spPr>
            <a:xfrm>
              <a:off x="3009601" y="1199479"/>
              <a:ext cx="121577" cy="143671"/>
            </a:xfrm>
            <a:prstGeom prst="rect">
              <a:avLst/>
            </a:prstGeom>
            <a:noFill/>
            <a:ln>
              <a:noFill/>
            </a:ln>
          </p:spPr>
        </p:pic>
        <p:pic>
          <p:nvPicPr>
            <p:cNvPr id="262" name="Google Shape;262;p6"/>
            <p:cNvPicPr preferRelativeResize="0"/>
            <p:nvPr/>
          </p:nvPicPr>
          <p:blipFill rotWithShape="1">
            <a:blip r:embed="rId10">
              <a:alphaModFix/>
            </a:blip>
            <a:srcRect/>
            <a:stretch/>
          </p:blipFill>
          <p:spPr>
            <a:xfrm>
              <a:off x="3157874" y="1199474"/>
              <a:ext cx="136613" cy="217668"/>
            </a:xfrm>
            <a:prstGeom prst="rect">
              <a:avLst/>
            </a:prstGeom>
            <a:noFill/>
            <a:ln>
              <a:noFill/>
            </a:ln>
          </p:spPr>
        </p:pic>
        <p:pic>
          <p:nvPicPr>
            <p:cNvPr id="263" name="Google Shape;263;p6"/>
            <p:cNvPicPr preferRelativeResize="0"/>
            <p:nvPr/>
          </p:nvPicPr>
          <p:blipFill rotWithShape="1">
            <a:blip r:embed="rId20">
              <a:alphaModFix/>
            </a:blip>
            <a:srcRect/>
            <a:stretch/>
          </p:blipFill>
          <p:spPr>
            <a:xfrm>
              <a:off x="3316881" y="1199479"/>
              <a:ext cx="292865" cy="183889"/>
            </a:xfrm>
            <a:prstGeom prst="rect">
              <a:avLst/>
            </a:prstGeom>
            <a:noFill/>
            <a:ln>
              <a:noFill/>
            </a:ln>
          </p:spPr>
        </p:pic>
        <p:pic>
          <p:nvPicPr>
            <p:cNvPr id="264" name="Google Shape;264;p6"/>
            <p:cNvPicPr preferRelativeResize="0"/>
            <p:nvPr/>
          </p:nvPicPr>
          <p:blipFill rotWithShape="1">
            <a:blip r:embed="rId12">
              <a:alphaModFix/>
            </a:blip>
            <a:srcRect/>
            <a:stretch/>
          </p:blipFill>
          <p:spPr>
            <a:xfrm>
              <a:off x="3635202" y="1202234"/>
              <a:ext cx="125870" cy="138152"/>
            </a:xfrm>
            <a:prstGeom prst="rect">
              <a:avLst/>
            </a:prstGeom>
            <a:noFill/>
            <a:ln>
              <a:noFill/>
            </a:ln>
          </p:spPr>
        </p:pic>
      </p:grpSp>
      <p:grpSp>
        <p:nvGrpSpPr>
          <p:cNvPr id="265" name="Google Shape;265;p6"/>
          <p:cNvGrpSpPr/>
          <p:nvPr/>
        </p:nvGrpSpPr>
        <p:grpSpPr>
          <a:xfrm>
            <a:off x="3856520" y="1140223"/>
            <a:ext cx="312200" cy="243145"/>
            <a:chOff x="3856520" y="1140223"/>
            <a:chExt cx="312200" cy="243145"/>
          </a:xfrm>
        </p:grpSpPr>
        <p:pic>
          <p:nvPicPr>
            <p:cNvPr id="266" name="Google Shape;266;p6"/>
            <p:cNvPicPr preferRelativeResize="0"/>
            <p:nvPr/>
          </p:nvPicPr>
          <p:blipFill rotWithShape="1">
            <a:blip r:embed="rId13">
              <a:alphaModFix/>
            </a:blip>
            <a:srcRect/>
            <a:stretch/>
          </p:blipFill>
          <p:spPr>
            <a:xfrm>
              <a:off x="3856520" y="1202233"/>
              <a:ext cx="154738" cy="181135"/>
            </a:xfrm>
            <a:prstGeom prst="rect">
              <a:avLst/>
            </a:prstGeom>
            <a:noFill/>
            <a:ln>
              <a:noFill/>
            </a:ln>
          </p:spPr>
        </p:pic>
        <p:pic>
          <p:nvPicPr>
            <p:cNvPr id="267" name="Google Shape;267;p6"/>
            <p:cNvPicPr preferRelativeResize="0"/>
            <p:nvPr/>
          </p:nvPicPr>
          <p:blipFill rotWithShape="1">
            <a:blip r:embed="rId21">
              <a:alphaModFix/>
            </a:blip>
            <a:srcRect/>
            <a:stretch/>
          </p:blipFill>
          <p:spPr>
            <a:xfrm>
              <a:off x="4033332" y="1140223"/>
              <a:ext cx="135388" cy="200171"/>
            </a:xfrm>
            <a:prstGeom prst="rect">
              <a:avLst/>
            </a:prstGeom>
            <a:noFill/>
            <a:ln>
              <a:noFill/>
            </a:ln>
          </p:spPr>
        </p:pic>
      </p:grpSp>
      <p:grpSp>
        <p:nvGrpSpPr>
          <p:cNvPr id="268" name="Google Shape;268;p6"/>
          <p:cNvGrpSpPr/>
          <p:nvPr/>
        </p:nvGrpSpPr>
        <p:grpSpPr>
          <a:xfrm>
            <a:off x="15839399" y="5235"/>
            <a:ext cx="3204210" cy="1150620"/>
            <a:chOff x="15839399" y="5235"/>
            <a:chExt cx="3204210" cy="1150620"/>
          </a:xfrm>
        </p:grpSpPr>
        <p:sp>
          <p:nvSpPr>
            <p:cNvPr id="269" name="Google Shape;269;p6"/>
            <p:cNvSpPr/>
            <p:nvPr/>
          </p:nvSpPr>
          <p:spPr>
            <a:xfrm>
              <a:off x="15839399" y="5235"/>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70" name="Google Shape;270;p6"/>
            <p:cNvPicPr preferRelativeResize="0"/>
            <p:nvPr/>
          </p:nvPicPr>
          <p:blipFill rotWithShape="1">
            <a:blip r:embed="rId22">
              <a:alphaModFix/>
            </a:blip>
            <a:srcRect/>
            <a:stretch/>
          </p:blipFill>
          <p:spPr>
            <a:xfrm>
              <a:off x="15985995" y="37653"/>
              <a:ext cx="2847977" cy="1058532"/>
            </a:xfrm>
            <a:prstGeom prst="rect">
              <a:avLst/>
            </a:prstGeom>
            <a:noFill/>
            <a:ln>
              <a:noFill/>
            </a:ln>
          </p:spPr>
        </p:pic>
      </p:grpSp>
      <p:sp>
        <p:nvSpPr>
          <p:cNvPr id="271" name="Google Shape;271;p6"/>
          <p:cNvSpPr txBox="1"/>
          <p:nvPr/>
        </p:nvSpPr>
        <p:spPr>
          <a:xfrm>
            <a:off x="2908677" y="3825875"/>
            <a:ext cx="12930722" cy="2043493"/>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uk-UA" sz="6600" b="1" i="0" u="none" strike="noStrike" cap="none">
                <a:solidFill>
                  <a:srgbClr val="FFDE17"/>
                </a:solidFill>
                <a:latin typeface="Roboto"/>
                <a:ea typeface="Roboto"/>
                <a:cs typeface="Roboto"/>
                <a:sym typeface="Roboto"/>
              </a:rPr>
              <a:t>1. Огляд Закону 2145-IX від 24.03.2022</a:t>
            </a:r>
            <a:endParaRPr sz="6600" b="1" i="0" u="none" strike="noStrike" cap="none">
              <a:solidFill>
                <a:srgbClr val="FFDE17"/>
              </a:solidFill>
              <a:latin typeface="Roboto"/>
              <a:ea typeface="Roboto"/>
              <a:cs typeface="Roboto"/>
              <a:sym typeface="Roboto"/>
            </a:endParaRPr>
          </a:p>
        </p:txBody>
      </p:sp>
      <p:sp>
        <p:nvSpPr>
          <p:cNvPr id="272" name="Google Shape;272;p6"/>
          <p:cNvSpPr/>
          <p:nvPr/>
        </p:nvSpPr>
        <p:spPr>
          <a:xfrm>
            <a:off x="2659604" y="4100351"/>
            <a:ext cx="20955" cy="4859020"/>
          </a:xfrm>
          <a:custGeom>
            <a:avLst/>
            <a:gdLst/>
            <a:ahLst/>
            <a:cxnLst/>
            <a:rect l="l" t="t" r="r" b="b"/>
            <a:pathLst>
              <a:path w="20955" h="4859020" extrusionOk="0">
                <a:moveTo>
                  <a:pt x="20941" y="0"/>
                </a:moveTo>
                <a:lnTo>
                  <a:pt x="0" y="0"/>
                </a:lnTo>
                <a:lnTo>
                  <a:pt x="0" y="4858490"/>
                </a:lnTo>
                <a:lnTo>
                  <a:pt x="20941" y="4858490"/>
                </a:lnTo>
                <a:lnTo>
                  <a:pt x="2094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DE17"/>
              </a:solidFill>
              <a:latin typeface="Arial"/>
              <a:ea typeface="Arial"/>
              <a:cs typeface="Arial"/>
              <a:sym typeface="Arial"/>
            </a:endParaRPr>
          </a:p>
        </p:txBody>
      </p:sp>
      <p:sp>
        <p:nvSpPr>
          <p:cNvPr id="273" name="Google Shape;273;p6"/>
          <p:cNvSpPr/>
          <p:nvPr/>
        </p:nvSpPr>
        <p:spPr>
          <a:xfrm>
            <a:off x="2687526" y="3856366"/>
            <a:ext cx="20955" cy="5131435"/>
          </a:xfrm>
          <a:custGeom>
            <a:avLst/>
            <a:gdLst/>
            <a:ahLst/>
            <a:cxnLst/>
            <a:rect l="l" t="t" r="r" b="b"/>
            <a:pathLst>
              <a:path w="20954" h="5131434" extrusionOk="0">
                <a:moveTo>
                  <a:pt x="20941" y="0"/>
                </a:moveTo>
                <a:lnTo>
                  <a:pt x="0" y="0"/>
                </a:lnTo>
                <a:lnTo>
                  <a:pt x="0" y="5131163"/>
                </a:lnTo>
                <a:lnTo>
                  <a:pt x="20941" y="5131163"/>
                </a:lnTo>
                <a:lnTo>
                  <a:pt x="20941"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74" name="Google Shape;274;p6"/>
          <p:cNvPicPr preferRelativeResize="0"/>
          <p:nvPr/>
        </p:nvPicPr>
        <p:blipFill rotWithShape="1">
          <a:blip r:embed="rId23">
            <a:alphaModFix/>
          </a:blip>
          <a:srcRect/>
          <a:stretch/>
        </p:blipFill>
        <p:spPr>
          <a:xfrm>
            <a:off x="13763107" y="4612935"/>
            <a:ext cx="6340993" cy="65731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7"/>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280" name="Google Shape;280;p7"/>
          <p:cNvGrpSpPr/>
          <p:nvPr/>
        </p:nvGrpSpPr>
        <p:grpSpPr>
          <a:xfrm>
            <a:off x="15839399" y="0"/>
            <a:ext cx="3204210" cy="1102995"/>
            <a:chOff x="15839399" y="0"/>
            <a:chExt cx="3204210" cy="1102995"/>
          </a:xfrm>
        </p:grpSpPr>
        <p:sp>
          <p:nvSpPr>
            <p:cNvPr id="281" name="Google Shape;281;p7"/>
            <p:cNvSpPr/>
            <p:nvPr/>
          </p:nvSpPr>
          <p:spPr>
            <a:xfrm>
              <a:off x="15839399" y="0"/>
              <a:ext cx="3204210" cy="1102995"/>
            </a:xfrm>
            <a:custGeom>
              <a:avLst/>
              <a:gdLst/>
              <a:ahLst/>
              <a:cxnLst/>
              <a:rect l="l" t="t" r="r" b="b"/>
              <a:pathLst>
                <a:path w="3204209" h="1102995" extrusionOk="0">
                  <a:moveTo>
                    <a:pt x="3204090" y="0"/>
                  </a:moveTo>
                  <a:lnTo>
                    <a:pt x="0" y="0"/>
                  </a:lnTo>
                  <a:lnTo>
                    <a:pt x="0" y="876356"/>
                  </a:lnTo>
                  <a:lnTo>
                    <a:pt x="5253" y="922020"/>
                  </a:lnTo>
                  <a:lnTo>
                    <a:pt x="20321" y="964553"/>
                  </a:lnTo>
                  <a:lnTo>
                    <a:pt x="44163" y="1003042"/>
                  </a:lnTo>
                  <a:lnTo>
                    <a:pt x="75739" y="1036577"/>
                  </a:lnTo>
                  <a:lnTo>
                    <a:pt x="114010" y="1064247"/>
                  </a:lnTo>
                  <a:lnTo>
                    <a:pt x="157935" y="1085139"/>
                  </a:lnTo>
                  <a:lnTo>
                    <a:pt x="206474" y="1098342"/>
                  </a:lnTo>
                  <a:lnTo>
                    <a:pt x="258588" y="1102946"/>
                  </a:lnTo>
                  <a:lnTo>
                    <a:pt x="2945501" y="1102946"/>
                  </a:lnTo>
                  <a:lnTo>
                    <a:pt x="2997615" y="1098342"/>
                  </a:lnTo>
                  <a:lnTo>
                    <a:pt x="3046155" y="1085139"/>
                  </a:lnTo>
                  <a:lnTo>
                    <a:pt x="3090080" y="1064247"/>
                  </a:lnTo>
                  <a:lnTo>
                    <a:pt x="3128351" y="1036577"/>
                  </a:lnTo>
                  <a:lnTo>
                    <a:pt x="3159927" y="1003042"/>
                  </a:lnTo>
                  <a:lnTo>
                    <a:pt x="3183769" y="964553"/>
                  </a:lnTo>
                  <a:lnTo>
                    <a:pt x="3198837" y="922020"/>
                  </a:lnTo>
                  <a:lnTo>
                    <a:pt x="3204090" y="876356"/>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82" name="Google Shape;282;p7"/>
            <p:cNvPicPr preferRelativeResize="0"/>
            <p:nvPr/>
          </p:nvPicPr>
          <p:blipFill rotWithShape="1">
            <a:blip r:embed="rId3">
              <a:alphaModFix/>
            </a:blip>
            <a:srcRect/>
            <a:stretch/>
          </p:blipFill>
          <p:spPr>
            <a:xfrm>
              <a:off x="15985995" y="0"/>
              <a:ext cx="2847977" cy="1043392"/>
            </a:xfrm>
            <a:prstGeom prst="rect">
              <a:avLst/>
            </a:prstGeom>
            <a:noFill/>
            <a:ln>
              <a:noFill/>
            </a:ln>
          </p:spPr>
        </p:pic>
      </p:grpSp>
      <p:pic>
        <p:nvPicPr>
          <p:cNvPr id="283" name="Google Shape;283;p7"/>
          <p:cNvPicPr preferRelativeResize="0"/>
          <p:nvPr/>
        </p:nvPicPr>
        <p:blipFill rotWithShape="1">
          <a:blip r:embed="rId4">
            <a:alphaModFix/>
          </a:blip>
          <a:srcRect/>
          <a:stretch/>
        </p:blipFill>
        <p:spPr>
          <a:xfrm>
            <a:off x="698498" y="490212"/>
            <a:ext cx="1769950" cy="1225505"/>
          </a:xfrm>
          <a:prstGeom prst="rect">
            <a:avLst/>
          </a:prstGeom>
          <a:noFill/>
          <a:ln>
            <a:noFill/>
          </a:ln>
        </p:spPr>
      </p:pic>
      <p:sp>
        <p:nvSpPr>
          <p:cNvPr id="284" name="Google Shape;284;p7"/>
          <p:cNvSpPr/>
          <p:nvPr/>
        </p:nvSpPr>
        <p:spPr>
          <a:xfrm>
            <a:off x="2682621" y="539766"/>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285" name="Google Shape;285;p7"/>
          <p:cNvGrpSpPr/>
          <p:nvPr/>
        </p:nvGrpSpPr>
        <p:grpSpPr>
          <a:xfrm>
            <a:off x="2888962" y="765870"/>
            <a:ext cx="421398" cy="260647"/>
            <a:chOff x="2888962" y="765870"/>
            <a:chExt cx="421398" cy="260647"/>
          </a:xfrm>
        </p:grpSpPr>
        <p:pic>
          <p:nvPicPr>
            <p:cNvPr id="286" name="Google Shape;286;p7"/>
            <p:cNvPicPr preferRelativeResize="0"/>
            <p:nvPr/>
          </p:nvPicPr>
          <p:blipFill rotWithShape="1">
            <a:blip r:embed="rId5">
              <a:alphaModFix/>
            </a:blip>
            <a:srcRect/>
            <a:stretch/>
          </p:blipFill>
          <p:spPr>
            <a:xfrm>
              <a:off x="2888962" y="765870"/>
              <a:ext cx="361008" cy="260647"/>
            </a:xfrm>
            <a:prstGeom prst="rect">
              <a:avLst/>
            </a:prstGeom>
            <a:noFill/>
            <a:ln>
              <a:noFill/>
            </a:ln>
          </p:spPr>
        </p:pic>
        <p:sp>
          <p:nvSpPr>
            <p:cNvPr id="287" name="Google Shape;287;p7"/>
            <p:cNvSpPr/>
            <p:nvPr/>
          </p:nvSpPr>
          <p:spPr>
            <a:xfrm>
              <a:off x="3275435" y="927622"/>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88" name="Google Shape;288;p7"/>
          <p:cNvGrpSpPr/>
          <p:nvPr/>
        </p:nvGrpSpPr>
        <p:grpSpPr>
          <a:xfrm>
            <a:off x="3275431" y="842627"/>
            <a:ext cx="336674" cy="143671"/>
            <a:chOff x="3275431" y="842627"/>
            <a:chExt cx="336674" cy="143671"/>
          </a:xfrm>
        </p:grpSpPr>
        <p:sp>
          <p:nvSpPr>
            <p:cNvPr id="289" name="Google Shape;289;p7"/>
            <p:cNvSpPr/>
            <p:nvPr/>
          </p:nvSpPr>
          <p:spPr>
            <a:xfrm>
              <a:off x="3275431" y="845076"/>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90" name="Google Shape;290;p7"/>
            <p:cNvPicPr preferRelativeResize="0"/>
            <p:nvPr/>
          </p:nvPicPr>
          <p:blipFill rotWithShape="1">
            <a:blip r:embed="rId6">
              <a:alphaModFix/>
            </a:blip>
            <a:srcRect/>
            <a:stretch/>
          </p:blipFill>
          <p:spPr>
            <a:xfrm>
              <a:off x="3428918" y="842627"/>
              <a:ext cx="121566" cy="143671"/>
            </a:xfrm>
            <a:prstGeom prst="rect">
              <a:avLst/>
            </a:prstGeom>
            <a:noFill/>
            <a:ln>
              <a:noFill/>
            </a:ln>
          </p:spPr>
        </p:pic>
        <p:sp>
          <p:nvSpPr>
            <p:cNvPr id="291" name="Google Shape;291;p7"/>
            <p:cNvSpPr/>
            <p:nvPr/>
          </p:nvSpPr>
          <p:spPr>
            <a:xfrm>
              <a:off x="3577180" y="927622"/>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92" name="Google Shape;292;p7"/>
          <p:cNvSpPr/>
          <p:nvPr/>
        </p:nvSpPr>
        <p:spPr>
          <a:xfrm>
            <a:off x="3577171" y="845076"/>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293" name="Google Shape;293;p7"/>
          <p:cNvGrpSpPr/>
          <p:nvPr/>
        </p:nvGrpSpPr>
        <p:grpSpPr>
          <a:xfrm>
            <a:off x="3737406" y="845076"/>
            <a:ext cx="269845" cy="138460"/>
            <a:chOff x="3737406" y="845076"/>
            <a:chExt cx="269845" cy="138460"/>
          </a:xfrm>
        </p:grpSpPr>
        <p:sp>
          <p:nvSpPr>
            <p:cNvPr id="294" name="Google Shape;294;p7"/>
            <p:cNvSpPr/>
            <p:nvPr/>
          </p:nvSpPr>
          <p:spPr>
            <a:xfrm>
              <a:off x="3737406" y="845076"/>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95" name="Google Shape;295;p7"/>
            <p:cNvPicPr preferRelativeResize="0"/>
            <p:nvPr/>
          </p:nvPicPr>
          <p:blipFill rotWithShape="1">
            <a:blip r:embed="rId7">
              <a:alphaModFix/>
            </a:blip>
            <a:srcRect/>
            <a:stretch/>
          </p:blipFill>
          <p:spPr>
            <a:xfrm>
              <a:off x="3891517" y="845384"/>
              <a:ext cx="115734" cy="138152"/>
            </a:xfrm>
            <a:prstGeom prst="rect">
              <a:avLst/>
            </a:prstGeom>
            <a:noFill/>
            <a:ln>
              <a:noFill/>
            </a:ln>
          </p:spPr>
        </p:pic>
      </p:grpSp>
      <p:grpSp>
        <p:nvGrpSpPr>
          <p:cNvPr id="296" name="Google Shape;296;p7"/>
          <p:cNvGrpSpPr/>
          <p:nvPr/>
        </p:nvGrpSpPr>
        <p:grpSpPr>
          <a:xfrm>
            <a:off x="2880981" y="1146686"/>
            <a:ext cx="880091" cy="217668"/>
            <a:chOff x="2880981" y="1146686"/>
            <a:chExt cx="880091" cy="217668"/>
          </a:xfrm>
        </p:grpSpPr>
        <p:pic>
          <p:nvPicPr>
            <p:cNvPr id="297" name="Google Shape;297;p7"/>
            <p:cNvPicPr preferRelativeResize="0"/>
            <p:nvPr/>
          </p:nvPicPr>
          <p:blipFill rotWithShape="1">
            <a:blip r:embed="rId8">
              <a:alphaModFix/>
            </a:blip>
            <a:srcRect/>
            <a:stretch/>
          </p:blipFill>
          <p:spPr>
            <a:xfrm>
              <a:off x="2880981" y="1146688"/>
              <a:ext cx="106227" cy="143671"/>
            </a:xfrm>
            <a:prstGeom prst="rect">
              <a:avLst/>
            </a:prstGeom>
            <a:noFill/>
            <a:ln>
              <a:noFill/>
            </a:ln>
          </p:spPr>
        </p:pic>
        <p:pic>
          <p:nvPicPr>
            <p:cNvPr id="298" name="Google Shape;298;p7"/>
            <p:cNvPicPr preferRelativeResize="0"/>
            <p:nvPr/>
          </p:nvPicPr>
          <p:blipFill rotWithShape="1">
            <a:blip r:embed="rId9">
              <a:alphaModFix/>
            </a:blip>
            <a:srcRect/>
            <a:stretch/>
          </p:blipFill>
          <p:spPr>
            <a:xfrm>
              <a:off x="3009601" y="1146691"/>
              <a:ext cx="121577" cy="143671"/>
            </a:xfrm>
            <a:prstGeom prst="rect">
              <a:avLst/>
            </a:prstGeom>
            <a:noFill/>
            <a:ln>
              <a:noFill/>
            </a:ln>
          </p:spPr>
        </p:pic>
        <p:pic>
          <p:nvPicPr>
            <p:cNvPr id="299" name="Google Shape;299;p7"/>
            <p:cNvPicPr preferRelativeResize="0"/>
            <p:nvPr/>
          </p:nvPicPr>
          <p:blipFill rotWithShape="1">
            <a:blip r:embed="rId10">
              <a:alphaModFix/>
            </a:blip>
            <a:srcRect/>
            <a:stretch/>
          </p:blipFill>
          <p:spPr>
            <a:xfrm>
              <a:off x="3157874" y="1146686"/>
              <a:ext cx="136613" cy="217668"/>
            </a:xfrm>
            <a:prstGeom prst="rect">
              <a:avLst/>
            </a:prstGeom>
            <a:noFill/>
            <a:ln>
              <a:noFill/>
            </a:ln>
          </p:spPr>
        </p:pic>
        <p:pic>
          <p:nvPicPr>
            <p:cNvPr id="300" name="Google Shape;300;p7"/>
            <p:cNvPicPr preferRelativeResize="0"/>
            <p:nvPr/>
          </p:nvPicPr>
          <p:blipFill rotWithShape="1">
            <a:blip r:embed="rId11">
              <a:alphaModFix/>
            </a:blip>
            <a:srcRect/>
            <a:stretch/>
          </p:blipFill>
          <p:spPr>
            <a:xfrm>
              <a:off x="3316881" y="1146691"/>
              <a:ext cx="292865" cy="183890"/>
            </a:xfrm>
            <a:prstGeom prst="rect">
              <a:avLst/>
            </a:prstGeom>
            <a:noFill/>
            <a:ln>
              <a:noFill/>
            </a:ln>
          </p:spPr>
        </p:pic>
        <p:pic>
          <p:nvPicPr>
            <p:cNvPr id="301" name="Google Shape;301;p7"/>
            <p:cNvPicPr preferRelativeResize="0"/>
            <p:nvPr/>
          </p:nvPicPr>
          <p:blipFill rotWithShape="1">
            <a:blip r:embed="rId12">
              <a:alphaModFix/>
            </a:blip>
            <a:srcRect/>
            <a:stretch/>
          </p:blipFill>
          <p:spPr>
            <a:xfrm>
              <a:off x="3635202" y="1149446"/>
              <a:ext cx="125870" cy="138152"/>
            </a:xfrm>
            <a:prstGeom prst="rect">
              <a:avLst/>
            </a:prstGeom>
            <a:noFill/>
            <a:ln>
              <a:noFill/>
            </a:ln>
          </p:spPr>
        </p:pic>
      </p:grpSp>
      <p:grpSp>
        <p:nvGrpSpPr>
          <p:cNvPr id="302" name="Google Shape;302;p7"/>
          <p:cNvGrpSpPr/>
          <p:nvPr/>
        </p:nvGrpSpPr>
        <p:grpSpPr>
          <a:xfrm>
            <a:off x="3856520" y="1087436"/>
            <a:ext cx="312200" cy="243145"/>
            <a:chOff x="3856520" y="1087436"/>
            <a:chExt cx="312200" cy="243145"/>
          </a:xfrm>
        </p:grpSpPr>
        <p:pic>
          <p:nvPicPr>
            <p:cNvPr id="303" name="Google Shape;303;p7"/>
            <p:cNvPicPr preferRelativeResize="0"/>
            <p:nvPr/>
          </p:nvPicPr>
          <p:blipFill rotWithShape="1">
            <a:blip r:embed="rId13">
              <a:alphaModFix/>
            </a:blip>
            <a:srcRect/>
            <a:stretch/>
          </p:blipFill>
          <p:spPr>
            <a:xfrm>
              <a:off x="3856520" y="1149446"/>
              <a:ext cx="154738" cy="181135"/>
            </a:xfrm>
            <a:prstGeom prst="rect">
              <a:avLst/>
            </a:prstGeom>
            <a:noFill/>
            <a:ln>
              <a:noFill/>
            </a:ln>
          </p:spPr>
        </p:pic>
        <p:pic>
          <p:nvPicPr>
            <p:cNvPr id="304" name="Google Shape;304;p7"/>
            <p:cNvPicPr preferRelativeResize="0"/>
            <p:nvPr/>
          </p:nvPicPr>
          <p:blipFill rotWithShape="1">
            <a:blip r:embed="rId14">
              <a:alphaModFix/>
            </a:blip>
            <a:srcRect/>
            <a:stretch/>
          </p:blipFill>
          <p:spPr>
            <a:xfrm>
              <a:off x="4033332" y="1087436"/>
              <a:ext cx="135388" cy="200171"/>
            </a:xfrm>
            <a:prstGeom prst="rect">
              <a:avLst/>
            </a:prstGeom>
            <a:noFill/>
            <a:ln>
              <a:noFill/>
            </a:ln>
          </p:spPr>
        </p:pic>
      </p:grpSp>
      <p:sp>
        <p:nvSpPr>
          <p:cNvPr id="305" name="Google Shape;305;p7"/>
          <p:cNvSpPr txBox="1">
            <a:spLocks noGrp="1"/>
          </p:cNvSpPr>
          <p:nvPr>
            <p:ph type="title"/>
          </p:nvPr>
        </p:nvSpPr>
        <p:spPr>
          <a:xfrm>
            <a:off x="2908677" y="3348021"/>
            <a:ext cx="3642995" cy="1282065"/>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SzPts val="1400"/>
              <a:buNone/>
            </a:pPr>
            <a:r>
              <a:rPr lang="uk-UA"/>
              <a:t>Роділ 3</a:t>
            </a:r>
            <a:endParaRPr/>
          </a:p>
        </p:txBody>
      </p:sp>
      <p:sp>
        <p:nvSpPr>
          <p:cNvPr id="306" name="Google Shape;306;p7"/>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7" name="Google Shape;307;p7"/>
          <p:cNvSpPr txBox="1"/>
          <p:nvPr/>
        </p:nvSpPr>
        <p:spPr>
          <a:xfrm>
            <a:off x="2687526" y="4271423"/>
            <a:ext cx="10626312" cy="4210112"/>
          </a:xfrm>
          <a:prstGeom prst="rect">
            <a:avLst/>
          </a:prstGeom>
          <a:noFill/>
          <a:ln>
            <a:noFill/>
          </a:ln>
        </p:spPr>
        <p:txBody>
          <a:bodyPr spcFirstLastPara="1" wrap="square" lIns="0" tIns="12050" rIns="0" bIns="0" anchor="t" anchorCtr="0">
            <a:spAutoFit/>
          </a:bodyPr>
          <a:lstStyle/>
          <a:p>
            <a:pPr marL="12700" marR="5080" lvl="0" indent="0" algn="just" rtl="0">
              <a:lnSpc>
                <a:spcPct val="121224"/>
              </a:lnSpc>
              <a:spcBef>
                <a:spcPts val="100"/>
              </a:spcBef>
              <a:spcAft>
                <a:spcPts val="0"/>
              </a:spcAft>
              <a:buNone/>
            </a:pPr>
            <a:r>
              <a:rPr lang="uk-UA" sz="3300" b="0" i="0" u="none" strike="noStrike" cap="none">
                <a:solidFill>
                  <a:schemeClr val="lt1"/>
                </a:solidFill>
                <a:latin typeface="Roboto"/>
                <a:ea typeface="Roboto"/>
                <a:cs typeface="Roboto"/>
                <a:sym typeface="Roboto"/>
              </a:rPr>
              <a:t>-  </a:t>
            </a:r>
            <a:r>
              <a:rPr lang="uk-UA" sz="3700" b="0" i="0" u="none" strike="noStrike" cap="none">
                <a:solidFill>
                  <a:schemeClr val="lt1"/>
                </a:solidFill>
                <a:latin typeface="Roboto"/>
                <a:ea typeface="Roboto"/>
                <a:cs typeface="Roboto"/>
                <a:sym typeface="Roboto"/>
              </a:rPr>
              <a:t>продовольча безпека України</a:t>
            </a:r>
            <a:endParaRPr sz="3700" b="0" i="0" u="none" strike="noStrike" cap="none">
              <a:solidFill>
                <a:schemeClr val="lt1"/>
              </a:solidFill>
              <a:latin typeface="Roboto"/>
              <a:ea typeface="Roboto"/>
              <a:cs typeface="Roboto"/>
              <a:sym typeface="Roboto"/>
            </a:endParaRPr>
          </a:p>
          <a:p>
            <a:pPr marL="12700" marR="5080" lvl="0" indent="0" algn="just" rtl="0">
              <a:lnSpc>
                <a:spcPct val="121224"/>
              </a:lnSpc>
              <a:spcBef>
                <a:spcPts val="100"/>
              </a:spcBef>
              <a:spcAft>
                <a:spcPts val="0"/>
              </a:spcAft>
              <a:buNone/>
            </a:pPr>
            <a:endParaRPr sz="3700" b="0" i="0" u="none" strike="noStrike" cap="none">
              <a:solidFill>
                <a:schemeClr val="lt1"/>
              </a:solidFill>
              <a:latin typeface="Roboto"/>
              <a:ea typeface="Roboto"/>
              <a:cs typeface="Roboto"/>
              <a:sym typeface="Roboto"/>
            </a:endParaRPr>
          </a:p>
          <a:p>
            <a:pPr marL="12700" marR="5080" lvl="0" indent="0" algn="just" rtl="0">
              <a:lnSpc>
                <a:spcPct val="121224"/>
              </a:lnSpc>
              <a:spcBef>
                <a:spcPts val="100"/>
              </a:spcBef>
              <a:spcAft>
                <a:spcPts val="0"/>
              </a:spcAft>
              <a:buNone/>
            </a:pPr>
            <a:r>
              <a:rPr lang="uk-UA" sz="3700" b="0" i="0" u="none" strike="noStrike" cap="none">
                <a:solidFill>
                  <a:schemeClr val="lt1"/>
                </a:solidFill>
                <a:latin typeface="Roboto"/>
                <a:ea typeface="Roboto"/>
                <a:cs typeface="Roboto"/>
                <a:sym typeface="Roboto"/>
              </a:rPr>
              <a:t> - раціональне використання земельних  </a:t>
            </a:r>
            <a:endParaRPr/>
          </a:p>
          <a:p>
            <a:pPr marL="12700" marR="5080" lvl="0" indent="0" algn="just" rtl="0">
              <a:lnSpc>
                <a:spcPct val="121224"/>
              </a:lnSpc>
              <a:spcBef>
                <a:spcPts val="100"/>
              </a:spcBef>
              <a:spcAft>
                <a:spcPts val="0"/>
              </a:spcAft>
              <a:buNone/>
            </a:pPr>
            <a:r>
              <a:rPr lang="uk-UA" sz="3700" b="0" i="0" u="none" strike="noStrike" cap="none">
                <a:solidFill>
                  <a:schemeClr val="lt1"/>
                </a:solidFill>
                <a:latin typeface="Roboto"/>
                <a:ea typeface="Roboto"/>
                <a:cs typeface="Roboto"/>
                <a:sym typeface="Roboto"/>
              </a:rPr>
              <a:t>   ділянок</a:t>
            </a:r>
            <a:endParaRPr/>
          </a:p>
          <a:p>
            <a:pPr marL="12700" marR="5080" lvl="0" indent="0" algn="just" rtl="0">
              <a:lnSpc>
                <a:spcPct val="121224"/>
              </a:lnSpc>
              <a:spcBef>
                <a:spcPts val="100"/>
              </a:spcBef>
              <a:spcAft>
                <a:spcPts val="0"/>
              </a:spcAft>
              <a:buNone/>
            </a:pPr>
            <a:endParaRPr sz="3700" b="0" i="0" u="none" strike="noStrike" cap="none">
              <a:solidFill>
                <a:schemeClr val="lt1"/>
              </a:solidFill>
              <a:latin typeface="Roboto"/>
              <a:ea typeface="Roboto"/>
              <a:cs typeface="Roboto"/>
              <a:sym typeface="Roboto"/>
            </a:endParaRPr>
          </a:p>
          <a:p>
            <a:pPr marL="12700" marR="5080" lvl="0" indent="0" algn="just" rtl="0">
              <a:lnSpc>
                <a:spcPct val="121224"/>
              </a:lnSpc>
              <a:spcBef>
                <a:spcPts val="100"/>
              </a:spcBef>
              <a:spcAft>
                <a:spcPts val="0"/>
              </a:spcAft>
              <a:buNone/>
            </a:pPr>
            <a:r>
              <a:rPr lang="uk-UA" sz="3700" b="0" i="0" u="none" strike="noStrike" cap="none">
                <a:solidFill>
                  <a:schemeClr val="lt1"/>
                </a:solidFill>
                <a:latin typeface="Roboto"/>
                <a:ea typeface="Roboto"/>
                <a:cs typeface="Roboto"/>
                <a:sym typeface="Roboto"/>
              </a:rPr>
              <a:t>- ефективне ведення товарного виробництва</a:t>
            </a:r>
            <a:endParaRPr sz="3700" b="0" i="0" u="none" strike="noStrike" cap="none">
              <a:solidFill>
                <a:schemeClr val="lt1"/>
              </a:solidFill>
              <a:latin typeface="Roboto"/>
              <a:ea typeface="Roboto"/>
              <a:cs typeface="Roboto"/>
              <a:sym typeface="Roboto"/>
            </a:endParaRPr>
          </a:p>
        </p:txBody>
      </p:sp>
      <p:pic>
        <p:nvPicPr>
          <p:cNvPr id="308" name="Google Shape;308;p7"/>
          <p:cNvPicPr preferRelativeResize="0"/>
          <p:nvPr/>
        </p:nvPicPr>
        <p:blipFill rotWithShape="1">
          <a:blip r:embed="rId15">
            <a:alphaModFix/>
          </a:blip>
          <a:srcRect/>
          <a:stretch/>
        </p:blipFill>
        <p:spPr>
          <a:xfrm>
            <a:off x="698498" y="542999"/>
            <a:ext cx="1769950" cy="1225505"/>
          </a:xfrm>
          <a:prstGeom prst="rect">
            <a:avLst/>
          </a:prstGeom>
          <a:noFill/>
          <a:ln>
            <a:noFill/>
          </a:ln>
        </p:spPr>
      </p:pic>
      <p:sp>
        <p:nvSpPr>
          <p:cNvPr id="309" name="Google Shape;309;p7"/>
          <p:cNvSpPr/>
          <p:nvPr/>
        </p:nvSpPr>
        <p:spPr>
          <a:xfrm>
            <a:off x="2682621" y="592553"/>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310" name="Google Shape;310;p7"/>
          <p:cNvGrpSpPr/>
          <p:nvPr/>
        </p:nvGrpSpPr>
        <p:grpSpPr>
          <a:xfrm>
            <a:off x="2888962" y="818658"/>
            <a:ext cx="421398" cy="260646"/>
            <a:chOff x="2888962" y="818658"/>
            <a:chExt cx="421398" cy="260646"/>
          </a:xfrm>
        </p:grpSpPr>
        <p:pic>
          <p:nvPicPr>
            <p:cNvPr id="311" name="Google Shape;311;p7"/>
            <p:cNvPicPr preferRelativeResize="0"/>
            <p:nvPr/>
          </p:nvPicPr>
          <p:blipFill rotWithShape="1">
            <a:blip r:embed="rId16">
              <a:alphaModFix/>
            </a:blip>
            <a:srcRect/>
            <a:stretch/>
          </p:blipFill>
          <p:spPr>
            <a:xfrm>
              <a:off x="2888962" y="818658"/>
              <a:ext cx="361008" cy="260646"/>
            </a:xfrm>
            <a:prstGeom prst="rect">
              <a:avLst/>
            </a:prstGeom>
            <a:noFill/>
            <a:ln>
              <a:noFill/>
            </a:ln>
          </p:spPr>
        </p:pic>
        <p:sp>
          <p:nvSpPr>
            <p:cNvPr id="312" name="Google Shape;312;p7"/>
            <p:cNvSpPr/>
            <p:nvPr/>
          </p:nvSpPr>
          <p:spPr>
            <a:xfrm>
              <a:off x="3275435"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313" name="Google Shape;313;p7"/>
          <p:cNvGrpSpPr/>
          <p:nvPr/>
        </p:nvGrpSpPr>
        <p:grpSpPr>
          <a:xfrm>
            <a:off x="3275431" y="895415"/>
            <a:ext cx="336674" cy="143671"/>
            <a:chOff x="3275431" y="895415"/>
            <a:chExt cx="336674" cy="143671"/>
          </a:xfrm>
        </p:grpSpPr>
        <p:sp>
          <p:nvSpPr>
            <p:cNvPr id="314" name="Google Shape;314;p7"/>
            <p:cNvSpPr/>
            <p:nvPr/>
          </p:nvSpPr>
          <p:spPr>
            <a:xfrm>
              <a:off x="3275431" y="897870"/>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15" name="Google Shape;315;p7"/>
            <p:cNvPicPr preferRelativeResize="0"/>
            <p:nvPr/>
          </p:nvPicPr>
          <p:blipFill rotWithShape="1">
            <a:blip r:embed="rId17">
              <a:alphaModFix/>
            </a:blip>
            <a:srcRect/>
            <a:stretch/>
          </p:blipFill>
          <p:spPr>
            <a:xfrm>
              <a:off x="3428918" y="895415"/>
              <a:ext cx="121566" cy="143671"/>
            </a:xfrm>
            <a:prstGeom prst="rect">
              <a:avLst/>
            </a:prstGeom>
            <a:noFill/>
            <a:ln>
              <a:noFill/>
            </a:ln>
          </p:spPr>
        </p:pic>
        <p:sp>
          <p:nvSpPr>
            <p:cNvPr id="316" name="Google Shape;316;p7"/>
            <p:cNvSpPr/>
            <p:nvPr/>
          </p:nvSpPr>
          <p:spPr>
            <a:xfrm>
              <a:off x="3577180" y="980410"/>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317" name="Google Shape;317;p7"/>
          <p:cNvSpPr/>
          <p:nvPr/>
        </p:nvSpPr>
        <p:spPr>
          <a:xfrm>
            <a:off x="3577171" y="897870"/>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318" name="Google Shape;318;p7"/>
          <p:cNvGrpSpPr/>
          <p:nvPr/>
        </p:nvGrpSpPr>
        <p:grpSpPr>
          <a:xfrm>
            <a:off x="3737406" y="897870"/>
            <a:ext cx="269845" cy="138453"/>
            <a:chOff x="3737406" y="897870"/>
            <a:chExt cx="269845" cy="138453"/>
          </a:xfrm>
        </p:grpSpPr>
        <p:sp>
          <p:nvSpPr>
            <p:cNvPr id="319" name="Google Shape;319;p7"/>
            <p:cNvSpPr/>
            <p:nvPr/>
          </p:nvSpPr>
          <p:spPr>
            <a:xfrm>
              <a:off x="3737406" y="897870"/>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20" name="Google Shape;320;p7"/>
            <p:cNvPicPr preferRelativeResize="0"/>
            <p:nvPr/>
          </p:nvPicPr>
          <p:blipFill rotWithShape="1">
            <a:blip r:embed="rId7">
              <a:alphaModFix/>
            </a:blip>
            <a:srcRect/>
            <a:stretch/>
          </p:blipFill>
          <p:spPr>
            <a:xfrm>
              <a:off x="3891517" y="898171"/>
              <a:ext cx="115734" cy="138152"/>
            </a:xfrm>
            <a:prstGeom prst="rect">
              <a:avLst/>
            </a:prstGeom>
            <a:noFill/>
            <a:ln>
              <a:noFill/>
            </a:ln>
          </p:spPr>
        </p:pic>
      </p:grpSp>
      <p:grpSp>
        <p:nvGrpSpPr>
          <p:cNvPr id="321" name="Google Shape;321;p7"/>
          <p:cNvGrpSpPr/>
          <p:nvPr/>
        </p:nvGrpSpPr>
        <p:grpSpPr>
          <a:xfrm>
            <a:off x="2880981" y="1199474"/>
            <a:ext cx="880091" cy="217668"/>
            <a:chOff x="2880981" y="1199474"/>
            <a:chExt cx="880091" cy="217668"/>
          </a:xfrm>
        </p:grpSpPr>
        <p:pic>
          <p:nvPicPr>
            <p:cNvPr id="322" name="Google Shape;322;p7"/>
            <p:cNvPicPr preferRelativeResize="0"/>
            <p:nvPr/>
          </p:nvPicPr>
          <p:blipFill rotWithShape="1">
            <a:blip r:embed="rId18">
              <a:alphaModFix/>
            </a:blip>
            <a:srcRect/>
            <a:stretch/>
          </p:blipFill>
          <p:spPr>
            <a:xfrm>
              <a:off x="2880981" y="1199476"/>
              <a:ext cx="106227" cy="143671"/>
            </a:xfrm>
            <a:prstGeom prst="rect">
              <a:avLst/>
            </a:prstGeom>
            <a:noFill/>
            <a:ln>
              <a:noFill/>
            </a:ln>
          </p:spPr>
        </p:pic>
        <p:pic>
          <p:nvPicPr>
            <p:cNvPr id="323" name="Google Shape;323;p7"/>
            <p:cNvPicPr preferRelativeResize="0"/>
            <p:nvPr/>
          </p:nvPicPr>
          <p:blipFill rotWithShape="1">
            <a:blip r:embed="rId19">
              <a:alphaModFix/>
            </a:blip>
            <a:srcRect/>
            <a:stretch/>
          </p:blipFill>
          <p:spPr>
            <a:xfrm>
              <a:off x="3009601" y="1199479"/>
              <a:ext cx="121577" cy="143671"/>
            </a:xfrm>
            <a:prstGeom prst="rect">
              <a:avLst/>
            </a:prstGeom>
            <a:noFill/>
            <a:ln>
              <a:noFill/>
            </a:ln>
          </p:spPr>
        </p:pic>
        <p:pic>
          <p:nvPicPr>
            <p:cNvPr id="324" name="Google Shape;324;p7"/>
            <p:cNvPicPr preferRelativeResize="0"/>
            <p:nvPr/>
          </p:nvPicPr>
          <p:blipFill rotWithShape="1">
            <a:blip r:embed="rId10">
              <a:alphaModFix/>
            </a:blip>
            <a:srcRect/>
            <a:stretch/>
          </p:blipFill>
          <p:spPr>
            <a:xfrm>
              <a:off x="3157874" y="1199474"/>
              <a:ext cx="136613" cy="217668"/>
            </a:xfrm>
            <a:prstGeom prst="rect">
              <a:avLst/>
            </a:prstGeom>
            <a:noFill/>
            <a:ln>
              <a:noFill/>
            </a:ln>
          </p:spPr>
        </p:pic>
        <p:pic>
          <p:nvPicPr>
            <p:cNvPr id="325" name="Google Shape;325;p7"/>
            <p:cNvPicPr preferRelativeResize="0"/>
            <p:nvPr/>
          </p:nvPicPr>
          <p:blipFill rotWithShape="1">
            <a:blip r:embed="rId20">
              <a:alphaModFix/>
            </a:blip>
            <a:srcRect/>
            <a:stretch/>
          </p:blipFill>
          <p:spPr>
            <a:xfrm>
              <a:off x="3316881" y="1199479"/>
              <a:ext cx="292865" cy="183889"/>
            </a:xfrm>
            <a:prstGeom prst="rect">
              <a:avLst/>
            </a:prstGeom>
            <a:noFill/>
            <a:ln>
              <a:noFill/>
            </a:ln>
          </p:spPr>
        </p:pic>
        <p:pic>
          <p:nvPicPr>
            <p:cNvPr id="326" name="Google Shape;326;p7"/>
            <p:cNvPicPr preferRelativeResize="0"/>
            <p:nvPr/>
          </p:nvPicPr>
          <p:blipFill rotWithShape="1">
            <a:blip r:embed="rId12">
              <a:alphaModFix/>
            </a:blip>
            <a:srcRect/>
            <a:stretch/>
          </p:blipFill>
          <p:spPr>
            <a:xfrm>
              <a:off x="3635202" y="1202234"/>
              <a:ext cx="125870" cy="138152"/>
            </a:xfrm>
            <a:prstGeom prst="rect">
              <a:avLst/>
            </a:prstGeom>
            <a:noFill/>
            <a:ln>
              <a:noFill/>
            </a:ln>
          </p:spPr>
        </p:pic>
      </p:grpSp>
      <p:grpSp>
        <p:nvGrpSpPr>
          <p:cNvPr id="327" name="Google Shape;327;p7"/>
          <p:cNvGrpSpPr/>
          <p:nvPr/>
        </p:nvGrpSpPr>
        <p:grpSpPr>
          <a:xfrm>
            <a:off x="3856520" y="1140223"/>
            <a:ext cx="312200" cy="243145"/>
            <a:chOff x="3856520" y="1140223"/>
            <a:chExt cx="312200" cy="243145"/>
          </a:xfrm>
        </p:grpSpPr>
        <p:pic>
          <p:nvPicPr>
            <p:cNvPr id="328" name="Google Shape;328;p7"/>
            <p:cNvPicPr preferRelativeResize="0"/>
            <p:nvPr/>
          </p:nvPicPr>
          <p:blipFill rotWithShape="1">
            <a:blip r:embed="rId13">
              <a:alphaModFix/>
            </a:blip>
            <a:srcRect/>
            <a:stretch/>
          </p:blipFill>
          <p:spPr>
            <a:xfrm>
              <a:off x="3856520" y="1202233"/>
              <a:ext cx="154738" cy="181135"/>
            </a:xfrm>
            <a:prstGeom prst="rect">
              <a:avLst/>
            </a:prstGeom>
            <a:noFill/>
            <a:ln>
              <a:noFill/>
            </a:ln>
          </p:spPr>
        </p:pic>
        <p:pic>
          <p:nvPicPr>
            <p:cNvPr id="329" name="Google Shape;329;p7"/>
            <p:cNvPicPr preferRelativeResize="0"/>
            <p:nvPr/>
          </p:nvPicPr>
          <p:blipFill rotWithShape="1">
            <a:blip r:embed="rId21">
              <a:alphaModFix/>
            </a:blip>
            <a:srcRect/>
            <a:stretch/>
          </p:blipFill>
          <p:spPr>
            <a:xfrm>
              <a:off x="4033332" y="1140223"/>
              <a:ext cx="135388" cy="200171"/>
            </a:xfrm>
            <a:prstGeom prst="rect">
              <a:avLst/>
            </a:prstGeom>
            <a:noFill/>
            <a:ln>
              <a:noFill/>
            </a:ln>
          </p:spPr>
        </p:pic>
      </p:grpSp>
      <p:grpSp>
        <p:nvGrpSpPr>
          <p:cNvPr id="330" name="Google Shape;330;p7"/>
          <p:cNvGrpSpPr/>
          <p:nvPr/>
        </p:nvGrpSpPr>
        <p:grpSpPr>
          <a:xfrm>
            <a:off x="15839399" y="5235"/>
            <a:ext cx="3204210" cy="1150620"/>
            <a:chOff x="15839399" y="5235"/>
            <a:chExt cx="3204210" cy="1150620"/>
          </a:xfrm>
        </p:grpSpPr>
        <p:sp>
          <p:nvSpPr>
            <p:cNvPr id="331" name="Google Shape;331;p7"/>
            <p:cNvSpPr/>
            <p:nvPr/>
          </p:nvSpPr>
          <p:spPr>
            <a:xfrm>
              <a:off x="15839399" y="5235"/>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32" name="Google Shape;332;p7"/>
            <p:cNvPicPr preferRelativeResize="0"/>
            <p:nvPr/>
          </p:nvPicPr>
          <p:blipFill rotWithShape="1">
            <a:blip r:embed="rId22">
              <a:alphaModFix/>
            </a:blip>
            <a:srcRect/>
            <a:stretch/>
          </p:blipFill>
          <p:spPr>
            <a:xfrm>
              <a:off x="15985995" y="37653"/>
              <a:ext cx="2847977" cy="1058532"/>
            </a:xfrm>
            <a:prstGeom prst="rect">
              <a:avLst/>
            </a:prstGeom>
            <a:noFill/>
            <a:ln>
              <a:noFill/>
            </a:ln>
          </p:spPr>
        </p:pic>
      </p:grpSp>
      <p:sp>
        <p:nvSpPr>
          <p:cNvPr id="333" name="Google Shape;333;p7"/>
          <p:cNvSpPr txBox="1"/>
          <p:nvPr/>
        </p:nvSpPr>
        <p:spPr>
          <a:xfrm>
            <a:off x="4510782" y="1946441"/>
            <a:ext cx="12930722" cy="102783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uk-UA" sz="6600" b="1" i="0" u="none" strike="noStrike" cap="none">
                <a:solidFill>
                  <a:srgbClr val="FFDE17"/>
                </a:solidFill>
                <a:latin typeface="Roboto"/>
                <a:ea typeface="Roboto"/>
                <a:cs typeface="Roboto"/>
                <a:sym typeface="Roboto"/>
              </a:rPr>
              <a:t> Для чого Закон 2145 ?</a:t>
            </a:r>
            <a:endParaRPr sz="6600" b="1" i="0" u="none" strike="noStrike" cap="none">
              <a:solidFill>
                <a:srgbClr val="FFDE17"/>
              </a:solidFill>
              <a:latin typeface="Roboto"/>
              <a:ea typeface="Roboto"/>
              <a:cs typeface="Roboto"/>
              <a:sym typeface="Roboto"/>
            </a:endParaRPr>
          </a:p>
        </p:txBody>
      </p:sp>
      <p:sp>
        <p:nvSpPr>
          <p:cNvPr id="334" name="Google Shape;334;p7"/>
          <p:cNvSpPr/>
          <p:nvPr/>
        </p:nvSpPr>
        <p:spPr>
          <a:xfrm>
            <a:off x="2659604" y="4100351"/>
            <a:ext cx="20955" cy="4859020"/>
          </a:xfrm>
          <a:custGeom>
            <a:avLst/>
            <a:gdLst/>
            <a:ahLst/>
            <a:cxnLst/>
            <a:rect l="l" t="t" r="r" b="b"/>
            <a:pathLst>
              <a:path w="20955" h="4859020" extrusionOk="0">
                <a:moveTo>
                  <a:pt x="20941" y="0"/>
                </a:moveTo>
                <a:lnTo>
                  <a:pt x="0" y="0"/>
                </a:lnTo>
                <a:lnTo>
                  <a:pt x="0" y="4858490"/>
                </a:lnTo>
                <a:lnTo>
                  <a:pt x="20941" y="4858490"/>
                </a:lnTo>
                <a:lnTo>
                  <a:pt x="2094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DE17"/>
              </a:solidFill>
              <a:latin typeface="Arial"/>
              <a:ea typeface="Arial"/>
              <a:cs typeface="Arial"/>
              <a:sym typeface="Arial"/>
            </a:endParaRPr>
          </a:p>
        </p:txBody>
      </p:sp>
      <p:sp>
        <p:nvSpPr>
          <p:cNvPr id="335" name="Google Shape;335;p7"/>
          <p:cNvSpPr/>
          <p:nvPr/>
        </p:nvSpPr>
        <p:spPr>
          <a:xfrm>
            <a:off x="2687526" y="3856366"/>
            <a:ext cx="20955" cy="5131435"/>
          </a:xfrm>
          <a:custGeom>
            <a:avLst/>
            <a:gdLst/>
            <a:ahLst/>
            <a:cxnLst/>
            <a:rect l="l" t="t" r="r" b="b"/>
            <a:pathLst>
              <a:path w="20954" h="5131434" extrusionOk="0">
                <a:moveTo>
                  <a:pt x="20941" y="0"/>
                </a:moveTo>
                <a:lnTo>
                  <a:pt x="0" y="0"/>
                </a:lnTo>
                <a:lnTo>
                  <a:pt x="0" y="5131163"/>
                </a:lnTo>
                <a:lnTo>
                  <a:pt x="20941" y="5131163"/>
                </a:lnTo>
                <a:lnTo>
                  <a:pt x="20941"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36" name="Google Shape;336;p7"/>
          <p:cNvPicPr preferRelativeResize="0"/>
          <p:nvPr/>
        </p:nvPicPr>
        <p:blipFill rotWithShape="1">
          <a:blip r:embed="rId23">
            <a:alphaModFix/>
          </a:blip>
          <a:srcRect/>
          <a:stretch/>
        </p:blipFill>
        <p:spPr>
          <a:xfrm>
            <a:off x="13763107" y="4612935"/>
            <a:ext cx="6340993" cy="65731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8"/>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42" name="Google Shape;342;p8"/>
          <p:cNvSpPr/>
          <p:nvPr/>
        </p:nvSpPr>
        <p:spPr>
          <a:xfrm>
            <a:off x="13897972" y="1080149"/>
            <a:ext cx="2921000" cy="2908300"/>
          </a:xfrm>
          <a:custGeom>
            <a:avLst/>
            <a:gdLst/>
            <a:ahLst/>
            <a:cxnLst/>
            <a:rect l="l" t="t" r="r" b="b"/>
            <a:pathLst>
              <a:path w="2921000" h="2908300" extrusionOk="0">
                <a:moveTo>
                  <a:pt x="2177872" y="1448092"/>
                </a:moveTo>
                <a:lnTo>
                  <a:pt x="2176348" y="1400975"/>
                </a:lnTo>
                <a:lnTo>
                  <a:pt x="2171789" y="1354493"/>
                </a:lnTo>
                <a:lnTo>
                  <a:pt x="2164397" y="1309243"/>
                </a:lnTo>
                <a:lnTo>
                  <a:pt x="2154161" y="1264831"/>
                </a:lnTo>
                <a:lnTo>
                  <a:pt x="2141220" y="1221498"/>
                </a:lnTo>
                <a:lnTo>
                  <a:pt x="2125662" y="1179360"/>
                </a:lnTo>
                <a:lnTo>
                  <a:pt x="2107590" y="1138491"/>
                </a:lnTo>
                <a:lnTo>
                  <a:pt x="2087105" y="1098994"/>
                </a:lnTo>
                <a:lnTo>
                  <a:pt x="2064270" y="1060983"/>
                </a:lnTo>
                <a:lnTo>
                  <a:pt x="2039213" y="1024534"/>
                </a:lnTo>
                <a:lnTo>
                  <a:pt x="2012022" y="989736"/>
                </a:lnTo>
                <a:lnTo>
                  <a:pt x="1982787" y="956703"/>
                </a:lnTo>
                <a:lnTo>
                  <a:pt x="1951596" y="925525"/>
                </a:lnTo>
                <a:lnTo>
                  <a:pt x="1918563" y="896289"/>
                </a:lnTo>
                <a:lnTo>
                  <a:pt x="1883765" y="869086"/>
                </a:lnTo>
                <a:lnTo>
                  <a:pt x="1847316" y="844029"/>
                </a:lnTo>
                <a:lnTo>
                  <a:pt x="1840801" y="840130"/>
                </a:lnTo>
                <a:lnTo>
                  <a:pt x="1840801" y="1448092"/>
                </a:lnTo>
                <a:lnTo>
                  <a:pt x="1837829" y="1495755"/>
                </a:lnTo>
                <a:lnTo>
                  <a:pt x="1829155" y="1541678"/>
                </a:lnTo>
                <a:lnTo>
                  <a:pt x="1815147" y="1585506"/>
                </a:lnTo>
                <a:lnTo>
                  <a:pt x="1796148" y="1626844"/>
                </a:lnTo>
                <a:lnTo>
                  <a:pt x="1772526" y="1665376"/>
                </a:lnTo>
                <a:lnTo>
                  <a:pt x="1744637" y="1700707"/>
                </a:lnTo>
                <a:lnTo>
                  <a:pt x="1712849" y="1732495"/>
                </a:lnTo>
                <a:lnTo>
                  <a:pt x="1677504" y="1760385"/>
                </a:lnTo>
                <a:lnTo>
                  <a:pt x="1638973" y="1784007"/>
                </a:lnTo>
                <a:lnTo>
                  <a:pt x="1597621" y="1803006"/>
                </a:lnTo>
                <a:lnTo>
                  <a:pt x="1553806" y="1817014"/>
                </a:lnTo>
                <a:lnTo>
                  <a:pt x="1507871" y="1825688"/>
                </a:lnTo>
                <a:lnTo>
                  <a:pt x="1460195" y="1828660"/>
                </a:lnTo>
                <a:lnTo>
                  <a:pt x="1412519" y="1825688"/>
                </a:lnTo>
                <a:lnTo>
                  <a:pt x="1366596" y="1817014"/>
                </a:lnTo>
                <a:lnTo>
                  <a:pt x="1322781" y="1803006"/>
                </a:lnTo>
                <a:lnTo>
                  <a:pt x="1281442" y="1784007"/>
                </a:lnTo>
                <a:lnTo>
                  <a:pt x="1242910" y="1760385"/>
                </a:lnTo>
                <a:lnTo>
                  <a:pt x="1207579" y="1732495"/>
                </a:lnTo>
                <a:lnTo>
                  <a:pt x="1175791" y="1700707"/>
                </a:lnTo>
                <a:lnTo>
                  <a:pt x="1147902" y="1665376"/>
                </a:lnTo>
                <a:lnTo>
                  <a:pt x="1124280" y="1626844"/>
                </a:lnTo>
                <a:lnTo>
                  <a:pt x="1105281" y="1585506"/>
                </a:lnTo>
                <a:lnTo>
                  <a:pt x="1091260" y="1541678"/>
                </a:lnTo>
                <a:lnTo>
                  <a:pt x="1082598" y="1495755"/>
                </a:lnTo>
                <a:lnTo>
                  <a:pt x="1079627" y="1448092"/>
                </a:lnTo>
                <a:lnTo>
                  <a:pt x="1082598" y="1400416"/>
                </a:lnTo>
                <a:lnTo>
                  <a:pt x="1091260" y="1354493"/>
                </a:lnTo>
                <a:lnTo>
                  <a:pt x="1105281" y="1310678"/>
                </a:lnTo>
                <a:lnTo>
                  <a:pt x="1124280" y="1269326"/>
                </a:lnTo>
                <a:lnTo>
                  <a:pt x="1147902" y="1230807"/>
                </a:lnTo>
                <a:lnTo>
                  <a:pt x="1175791" y="1195463"/>
                </a:lnTo>
                <a:lnTo>
                  <a:pt x="1207579" y="1163675"/>
                </a:lnTo>
                <a:lnTo>
                  <a:pt x="1242910" y="1135799"/>
                </a:lnTo>
                <a:lnTo>
                  <a:pt x="1281442" y="1112177"/>
                </a:lnTo>
                <a:lnTo>
                  <a:pt x="1322781" y="1093177"/>
                </a:lnTo>
                <a:lnTo>
                  <a:pt x="1366596" y="1079157"/>
                </a:lnTo>
                <a:lnTo>
                  <a:pt x="1412519" y="1070483"/>
                </a:lnTo>
                <a:lnTo>
                  <a:pt x="1460195" y="1067511"/>
                </a:lnTo>
                <a:lnTo>
                  <a:pt x="1507871" y="1070483"/>
                </a:lnTo>
                <a:lnTo>
                  <a:pt x="1553806" y="1079157"/>
                </a:lnTo>
                <a:lnTo>
                  <a:pt x="1597621" y="1093177"/>
                </a:lnTo>
                <a:lnTo>
                  <a:pt x="1638973" y="1112177"/>
                </a:lnTo>
                <a:lnTo>
                  <a:pt x="1677504" y="1135799"/>
                </a:lnTo>
                <a:lnTo>
                  <a:pt x="1712849" y="1163675"/>
                </a:lnTo>
                <a:lnTo>
                  <a:pt x="1744637" y="1195463"/>
                </a:lnTo>
                <a:lnTo>
                  <a:pt x="1772526" y="1230807"/>
                </a:lnTo>
                <a:lnTo>
                  <a:pt x="1796148" y="1269326"/>
                </a:lnTo>
                <a:lnTo>
                  <a:pt x="1815147" y="1310678"/>
                </a:lnTo>
                <a:lnTo>
                  <a:pt x="1829155" y="1354493"/>
                </a:lnTo>
                <a:lnTo>
                  <a:pt x="1837829" y="1400416"/>
                </a:lnTo>
                <a:lnTo>
                  <a:pt x="1840801" y="1448092"/>
                </a:lnTo>
                <a:lnTo>
                  <a:pt x="1840801" y="840130"/>
                </a:lnTo>
                <a:lnTo>
                  <a:pt x="1769808" y="800709"/>
                </a:lnTo>
                <a:lnTo>
                  <a:pt x="1728939" y="782650"/>
                </a:lnTo>
                <a:lnTo>
                  <a:pt x="1686788" y="767092"/>
                </a:lnTo>
                <a:lnTo>
                  <a:pt x="1643456" y="754151"/>
                </a:lnTo>
                <a:lnTo>
                  <a:pt x="1599044" y="743927"/>
                </a:lnTo>
                <a:lnTo>
                  <a:pt x="1553629" y="736498"/>
                </a:lnTo>
                <a:lnTo>
                  <a:pt x="1507312" y="731977"/>
                </a:lnTo>
                <a:lnTo>
                  <a:pt x="1460195" y="730440"/>
                </a:lnTo>
                <a:lnTo>
                  <a:pt x="1413078" y="731977"/>
                </a:lnTo>
                <a:lnTo>
                  <a:pt x="1366774" y="736498"/>
                </a:lnTo>
                <a:lnTo>
                  <a:pt x="1321358" y="743927"/>
                </a:lnTo>
                <a:lnTo>
                  <a:pt x="1276934" y="754151"/>
                </a:lnTo>
                <a:lnTo>
                  <a:pt x="1233601" y="767092"/>
                </a:lnTo>
                <a:lnTo>
                  <a:pt x="1191463" y="782650"/>
                </a:lnTo>
                <a:lnTo>
                  <a:pt x="1150594" y="800709"/>
                </a:lnTo>
                <a:lnTo>
                  <a:pt x="1111110" y="821207"/>
                </a:lnTo>
                <a:lnTo>
                  <a:pt x="1073086" y="844029"/>
                </a:lnTo>
                <a:lnTo>
                  <a:pt x="1036637" y="869086"/>
                </a:lnTo>
                <a:lnTo>
                  <a:pt x="1001852" y="896289"/>
                </a:lnTo>
                <a:lnTo>
                  <a:pt x="968806" y="925525"/>
                </a:lnTo>
                <a:lnTo>
                  <a:pt x="937628" y="956703"/>
                </a:lnTo>
                <a:lnTo>
                  <a:pt x="908392" y="989736"/>
                </a:lnTo>
                <a:lnTo>
                  <a:pt x="881202" y="1024534"/>
                </a:lnTo>
                <a:lnTo>
                  <a:pt x="856145" y="1060983"/>
                </a:lnTo>
                <a:lnTo>
                  <a:pt x="833323" y="1098994"/>
                </a:lnTo>
                <a:lnTo>
                  <a:pt x="812825" y="1138491"/>
                </a:lnTo>
                <a:lnTo>
                  <a:pt x="794753" y="1179360"/>
                </a:lnTo>
                <a:lnTo>
                  <a:pt x="779195" y="1221498"/>
                </a:lnTo>
                <a:lnTo>
                  <a:pt x="766267" y="1264831"/>
                </a:lnTo>
                <a:lnTo>
                  <a:pt x="756031" y="1309243"/>
                </a:lnTo>
                <a:lnTo>
                  <a:pt x="748614" y="1354658"/>
                </a:lnTo>
                <a:lnTo>
                  <a:pt x="744080" y="1400975"/>
                </a:lnTo>
                <a:lnTo>
                  <a:pt x="742556" y="1448092"/>
                </a:lnTo>
                <a:lnTo>
                  <a:pt x="744080" y="1495209"/>
                </a:lnTo>
                <a:lnTo>
                  <a:pt x="748639" y="1541678"/>
                </a:lnTo>
                <a:lnTo>
                  <a:pt x="756031" y="1586928"/>
                </a:lnTo>
                <a:lnTo>
                  <a:pt x="766267" y="1631353"/>
                </a:lnTo>
                <a:lnTo>
                  <a:pt x="779195" y="1674672"/>
                </a:lnTo>
                <a:lnTo>
                  <a:pt x="794753" y="1716824"/>
                </a:lnTo>
                <a:lnTo>
                  <a:pt x="812825" y="1757692"/>
                </a:lnTo>
                <a:lnTo>
                  <a:pt x="833323" y="1797177"/>
                </a:lnTo>
                <a:lnTo>
                  <a:pt x="856145" y="1835200"/>
                </a:lnTo>
                <a:lnTo>
                  <a:pt x="881202" y="1871649"/>
                </a:lnTo>
                <a:lnTo>
                  <a:pt x="908392" y="1906435"/>
                </a:lnTo>
                <a:lnTo>
                  <a:pt x="937628" y="1939480"/>
                </a:lnTo>
                <a:lnTo>
                  <a:pt x="968806" y="1970659"/>
                </a:lnTo>
                <a:lnTo>
                  <a:pt x="1001852" y="1999894"/>
                </a:lnTo>
                <a:lnTo>
                  <a:pt x="1036637" y="2027085"/>
                </a:lnTo>
                <a:lnTo>
                  <a:pt x="1073086" y="2052142"/>
                </a:lnTo>
                <a:lnTo>
                  <a:pt x="1111110" y="2074964"/>
                </a:lnTo>
                <a:lnTo>
                  <a:pt x="1150594" y="2095461"/>
                </a:lnTo>
                <a:lnTo>
                  <a:pt x="1191463" y="2113534"/>
                </a:lnTo>
                <a:lnTo>
                  <a:pt x="1233601" y="2129091"/>
                </a:lnTo>
                <a:lnTo>
                  <a:pt x="1276934" y="2142020"/>
                </a:lnTo>
                <a:lnTo>
                  <a:pt x="1321358" y="2152256"/>
                </a:lnTo>
                <a:lnTo>
                  <a:pt x="1366774" y="2159673"/>
                </a:lnTo>
                <a:lnTo>
                  <a:pt x="1413078" y="2164207"/>
                </a:lnTo>
                <a:lnTo>
                  <a:pt x="1460195" y="2165731"/>
                </a:lnTo>
                <a:lnTo>
                  <a:pt x="1507312" y="2164207"/>
                </a:lnTo>
                <a:lnTo>
                  <a:pt x="1553629" y="2159673"/>
                </a:lnTo>
                <a:lnTo>
                  <a:pt x="1599044" y="2152256"/>
                </a:lnTo>
                <a:lnTo>
                  <a:pt x="1643456" y="2142020"/>
                </a:lnTo>
                <a:lnTo>
                  <a:pt x="1686788" y="2129091"/>
                </a:lnTo>
                <a:lnTo>
                  <a:pt x="1728939" y="2113534"/>
                </a:lnTo>
                <a:lnTo>
                  <a:pt x="1769808" y="2095461"/>
                </a:lnTo>
                <a:lnTo>
                  <a:pt x="1809292" y="2074964"/>
                </a:lnTo>
                <a:lnTo>
                  <a:pt x="1847316" y="2052142"/>
                </a:lnTo>
                <a:lnTo>
                  <a:pt x="1883765" y="2027085"/>
                </a:lnTo>
                <a:lnTo>
                  <a:pt x="1918563" y="1999894"/>
                </a:lnTo>
                <a:lnTo>
                  <a:pt x="1951596" y="1970659"/>
                </a:lnTo>
                <a:lnTo>
                  <a:pt x="1982787" y="1939480"/>
                </a:lnTo>
                <a:lnTo>
                  <a:pt x="2012022" y="1906435"/>
                </a:lnTo>
                <a:lnTo>
                  <a:pt x="2039213" y="1871649"/>
                </a:lnTo>
                <a:lnTo>
                  <a:pt x="2064270" y="1835200"/>
                </a:lnTo>
                <a:lnTo>
                  <a:pt x="2068195" y="1828660"/>
                </a:lnTo>
                <a:lnTo>
                  <a:pt x="2087105" y="1797177"/>
                </a:lnTo>
                <a:lnTo>
                  <a:pt x="2107590" y="1757692"/>
                </a:lnTo>
                <a:lnTo>
                  <a:pt x="2125662" y="1716824"/>
                </a:lnTo>
                <a:lnTo>
                  <a:pt x="2141220" y="1674672"/>
                </a:lnTo>
                <a:lnTo>
                  <a:pt x="2154161" y="1631353"/>
                </a:lnTo>
                <a:lnTo>
                  <a:pt x="2164397" y="1586928"/>
                </a:lnTo>
                <a:lnTo>
                  <a:pt x="2171814" y="1541513"/>
                </a:lnTo>
                <a:lnTo>
                  <a:pt x="2176348" y="1495209"/>
                </a:lnTo>
                <a:lnTo>
                  <a:pt x="2177872" y="1448092"/>
                </a:lnTo>
                <a:close/>
              </a:path>
              <a:path w="2921000" h="2908300" extrusionOk="0">
                <a:moveTo>
                  <a:pt x="2920415" y="1460500"/>
                </a:moveTo>
                <a:lnTo>
                  <a:pt x="2919628" y="1409700"/>
                </a:lnTo>
                <a:lnTo>
                  <a:pt x="2917304" y="1358900"/>
                </a:lnTo>
                <a:lnTo>
                  <a:pt x="2913443" y="1308100"/>
                </a:lnTo>
                <a:lnTo>
                  <a:pt x="2908096" y="1270000"/>
                </a:lnTo>
                <a:lnTo>
                  <a:pt x="2901264" y="1219200"/>
                </a:lnTo>
                <a:lnTo>
                  <a:pt x="2892983" y="1168400"/>
                </a:lnTo>
                <a:lnTo>
                  <a:pt x="2883281" y="1130300"/>
                </a:lnTo>
                <a:lnTo>
                  <a:pt x="2872181" y="1079500"/>
                </a:lnTo>
                <a:lnTo>
                  <a:pt x="2859684" y="1041400"/>
                </a:lnTo>
                <a:lnTo>
                  <a:pt x="2845854" y="990600"/>
                </a:lnTo>
                <a:lnTo>
                  <a:pt x="2830677" y="952500"/>
                </a:lnTo>
                <a:lnTo>
                  <a:pt x="2814205" y="901700"/>
                </a:lnTo>
                <a:lnTo>
                  <a:pt x="2796451" y="863600"/>
                </a:lnTo>
                <a:lnTo>
                  <a:pt x="2777426" y="825500"/>
                </a:lnTo>
                <a:lnTo>
                  <a:pt x="2757182" y="787400"/>
                </a:lnTo>
                <a:lnTo>
                  <a:pt x="2735732" y="749300"/>
                </a:lnTo>
                <a:lnTo>
                  <a:pt x="2713088" y="711200"/>
                </a:lnTo>
                <a:lnTo>
                  <a:pt x="2689288" y="673100"/>
                </a:lnTo>
                <a:lnTo>
                  <a:pt x="2664358" y="635000"/>
                </a:lnTo>
                <a:lnTo>
                  <a:pt x="2638310" y="596900"/>
                </a:lnTo>
                <a:lnTo>
                  <a:pt x="2611170" y="558800"/>
                </a:lnTo>
                <a:lnTo>
                  <a:pt x="2583345" y="521208"/>
                </a:lnTo>
                <a:lnTo>
                  <a:pt x="2583345" y="1460500"/>
                </a:lnTo>
                <a:lnTo>
                  <a:pt x="2582303" y="1498600"/>
                </a:lnTo>
                <a:lnTo>
                  <a:pt x="2579217" y="1549400"/>
                </a:lnTo>
                <a:lnTo>
                  <a:pt x="2574112" y="1600200"/>
                </a:lnTo>
                <a:lnTo>
                  <a:pt x="2567051" y="1651000"/>
                </a:lnTo>
                <a:lnTo>
                  <a:pt x="2558059" y="1689100"/>
                </a:lnTo>
                <a:lnTo>
                  <a:pt x="2547188" y="1739900"/>
                </a:lnTo>
                <a:lnTo>
                  <a:pt x="2534488" y="1778000"/>
                </a:lnTo>
                <a:lnTo>
                  <a:pt x="2519972" y="1828800"/>
                </a:lnTo>
                <a:lnTo>
                  <a:pt x="2503716" y="1866900"/>
                </a:lnTo>
                <a:lnTo>
                  <a:pt x="2485745" y="1917700"/>
                </a:lnTo>
                <a:lnTo>
                  <a:pt x="2466111" y="1955800"/>
                </a:lnTo>
                <a:lnTo>
                  <a:pt x="2444839" y="1993900"/>
                </a:lnTo>
                <a:lnTo>
                  <a:pt x="2421991" y="2032000"/>
                </a:lnTo>
                <a:lnTo>
                  <a:pt x="2397595" y="2070100"/>
                </a:lnTo>
                <a:lnTo>
                  <a:pt x="2371712" y="2108200"/>
                </a:lnTo>
                <a:lnTo>
                  <a:pt x="2344369" y="2146300"/>
                </a:lnTo>
                <a:lnTo>
                  <a:pt x="2315603" y="2184400"/>
                </a:lnTo>
                <a:lnTo>
                  <a:pt x="2285466" y="2209800"/>
                </a:lnTo>
                <a:lnTo>
                  <a:pt x="2254008" y="2247900"/>
                </a:lnTo>
                <a:lnTo>
                  <a:pt x="2221255" y="2286000"/>
                </a:lnTo>
                <a:lnTo>
                  <a:pt x="2187270" y="2311400"/>
                </a:lnTo>
                <a:lnTo>
                  <a:pt x="2152078" y="2336800"/>
                </a:lnTo>
                <a:lnTo>
                  <a:pt x="2115718" y="2362200"/>
                </a:lnTo>
                <a:lnTo>
                  <a:pt x="2078253" y="2387600"/>
                </a:lnTo>
                <a:lnTo>
                  <a:pt x="2039708" y="2413000"/>
                </a:lnTo>
                <a:lnTo>
                  <a:pt x="2000135" y="2438400"/>
                </a:lnTo>
                <a:lnTo>
                  <a:pt x="1959571" y="2463800"/>
                </a:lnTo>
                <a:lnTo>
                  <a:pt x="1918055" y="2476500"/>
                </a:lnTo>
                <a:lnTo>
                  <a:pt x="1875637" y="2501900"/>
                </a:lnTo>
                <a:lnTo>
                  <a:pt x="1832356" y="2514600"/>
                </a:lnTo>
                <a:lnTo>
                  <a:pt x="1651469" y="2565400"/>
                </a:lnTo>
                <a:lnTo>
                  <a:pt x="1604518" y="2565400"/>
                </a:lnTo>
                <a:lnTo>
                  <a:pt x="1556969" y="2578100"/>
                </a:lnTo>
                <a:lnTo>
                  <a:pt x="1363433" y="2578100"/>
                </a:lnTo>
                <a:lnTo>
                  <a:pt x="1315872" y="2565400"/>
                </a:lnTo>
                <a:lnTo>
                  <a:pt x="1268920" y="2565400"/>
                </a:lnTo>
                <a:lnTo>
                  <a:pt x="1088034" y="2514600"/>
                </a:lnTo>
                <a:lnTo>
                  <a:pt x="1044765" y="2501900"/>
                </a:lnTo>
                <a:lnTo>
                  <a:pt x="1002347" y="2476500"/>
                </a:lnTo>
                <a:lnTo>
                  <a:pt x="960831" y="2463800"/>
                </a:lnTo>
                <a:lnTo>
                  <a:pt x="920267" y="2438400"/>
                </a:lnTo>
                <a:lnTo>
                  <a:pt x="880694" y="2413000"/>
                </a:lnTo>
                <a:lnTo>
                  <a:pt x="842149" y="2387600"/>
                </a:lnTo>
                <a:lnTo>
                  <a:pt x="804684" y="2362200"/>
                </a:lnTo>
                <a:lnTo>
                  <a:pt x="768324" y="2336800"/>
                </a:lnTo>
                <a:lnTo>
                  <a:pt x="733132" y="2311400"/>
                </a:lnTo>
                <a:lnTo>
                  <a:pt x="699147" y="2286000"/>
                </a:lnTo>
                <a:lnTo>
                  <a:pt x="666394" y="2247900"/>
                </a:lnTo>
                <a:lnTo>
                  <a:pt x="634936" y="2209800"/>
                </a:lnTo>
                <a:lnTo>
                  <a:pt x="604799" y="2184400"/>
                </a:lnTo>
                <a:lnTo>
                  <a:pt x="576046" y="2146300"/>
                </a:lnTo>
                <a:lnTo>
                  <a:pt x="548703" y="2108200"/>
                </a:lnTo>
                <a:lnTo>
                  <a:pt x="522808" y="2070100"/>
                </a:lnTo>
                <a:lnTo>
                  <a:pt x="498424" y="2032000"/>
                </a:lnTo>
                <a:lnTo>
                  <a:pt x="475564" y="1993900"/>
                </a:lnTo>
                <a:lnTo>
                  <a:pt x="454304" y="1955800"/>
                </a:lnTo>
                <a:lnTo>
                  <a:pt x="434670" y="1917700"/>
                </a:lnTo>
                <a:lnTo>
                  <a:pt x="416699" y="1866900"/>
                </a:lnTo>
                <a:lnTo>
                  <a:pt x="400431" y="1828800"/>
                </a:lnTo>
                <a:lnTo>
                  <a:pt x="385927" y="1778000"/>
                </a:lnTo>
                <a:lnTo>
                  <a:pt x="373227" y="1739900"/>
                </a:lnTo>
                <a:lnTo>
                  <a:pt x="362356" y="1689100"/>
                </a:lnTo>
                <a:lnTo>
                  <a:pt x="353364" y="1651000"/>
                </a:lnTo>
                <a:lnTo>
                  <a:pt x="346303" y="1600200"/>
                </a:lnTo>
                <a:lnTo>
                  <a:pt x="341198" y="1549400"/>
                </a:lnTo>
                <a:lnTo>
                  <a:pt x="338112" y="1498600"/>
                </a:lnTo>
                <a:lnTo>
                  <a:pt x="337070" y="1460500"/>
                </a:lnTo>
                <a:lnTo>
                  <a:pt x="338112" y="1409700"/>
                </a:lnTo>
                <a:lnTo>
                  <a:pt x="341198" y="1358900"/>
                </a:lnTo>
                <a:lnTo>
                  <a:pt x="346303" y="1308100"/>
                </a:lnTo>
                <a:lnTo>
                  <a:pt x="353364" y="1257300"/>
                </a:lnTo>
                <a:lnTo>
                  <a:pt x="362356" y="1219200"/>
                </a:lnTo>
                <a:lnTo>
                  <a:pt x="373227" y="1168400"/>
                </a:lnTo>
                <a:lnTo>
                  <a:pt x="385927" y="1130300"/>
                </a:lnTo>
                <a:lnTo>
                  <a:pt x="400431" y="1079500"/>
                </a:lnTo>
                <a:lnTo>
                  <a:pt x="416699" y="1041400"/>
                </a:lnTo>
                <a:lnTo>
                  <a:pt x="434670" y="990600"/>
                </a:lnTo>
                <a:lnTo>
                  <a:pt x="454304" y="952500"/>
                </a:lnTo>
                <a:lnTo>
                  <a:pt x="475564" y="914400"/>
                </a:lnTo>
                <a:lnTo>
                  <a:pt x="498424" y="876300"/>
                </a:lnTo>
                <a:lnTo>
                  <a:pt x="522808" y="838200"/>
                </a:lnTo>
                <a:lnTo>
                  <a:pt x="548703" y="800100"/>
                </a:lnTo>
                <a:lnTo>
                  <a:pt x="576046" y="762000"/>
                </a:lnTo>
                <a:lnTo>
                  <a:pt x="604799" y="723900"/>
                </a:lnTo>
                <a:lnTo>
                  <a:pt x="634936" y="698500"/>
                </a:lnTo>
                <a:lnTo>
                  <a:pt x="666394" y="660400"/>
                </a:lnTo>
                <a:lnTo>
                  <a:pt x="699147" y="635000"/>
                </a:lnTo>
                <a:lnTo>
                  <a:pt x="733132" y="596900"/>
                </a:lnTo>
                <a:lnTo>
                  <a:pt x="768324" y="571500"/>
                </a:lnTo>
                <a:lnTo>
                  <a:pt x="804684" y="546100"/>
                </a:lnTo>
                <a:lnTo>
                  <a:pt x="842149" y="520700"/>
                </a:lnTo>
                <a:lnTo>
                  <a:pt x="880694" y="495300"/>
                </a:lnTo>
                <a:lnTo>
                  <a:pt x="920267" y="469900"/>
                </a:lnTo>
                <a:lnTo>
                  <a:pt x="960831" y="444500"/>
                </a:lnTo>
                <a:lnTo>
                  <a:pt x="1002347" y="431800"/>
                </a:lnTo>
                <a:lnTo>
                  <a:pt x="1044765" y="406400"/>
                </a:lnTo>
                <a:lnTo>
                  <a:pt x="1222616" y="355600"/>
                </a:lnTo>
                <a:lnTo>
                  <a:pt x="1268920" y="342900"/>
                </a:lnTo>
                <a:lnTo>
                  <a:pt x="1315872" y="342900"/>
                </a:lnTo>
                <a:lnTo>
                  <a:pt x="1363433" y="330200"/>
                </a:lnTo>
                <a:lnTo>
                  <a:pt x="1556969" y="330200"/>
                </a:lnTo>
                <a:lnTo>
                  <a:pt x="1604518" y="342900"/>
                </a:lnTo>
                <a:lnTo>
                  <a:pt x="1651469" y="342900"/>
                </a:lnTo>
                <a:lnTo>
                  <a:pt x="1697774" y="355600"/>
                </a:lnTo>
                <a:lnTo>
                  <a:pt x="1875637" y="406400"/>
                </a:lnTo>
                <a:lnTo>
                  <a:pt x="1918055" y="431800"/>
                </a:lnTo>
                <a:lnTo>
                  <a:pt x="1959571" y="444500"/>
                </a:lnTo>
                <a:lnTo>
                  <a:pt x="2000135" y="469900"/>
                </a:lnTo>
                <a:lnTo>
                  <a:pt x="2039708" y="495300"/>
                </a:lnTo>
                <a:lnTo>
                  <a:pt x="2078253" y="520700"/>
                </a:lnTo>
                <a:lnTo>
                  <a:pt x="2115718" y="546100"/>
                </a:lnTo>
                <a:lnTo>
                  <a:pt x="2152078" y="571500"/>
                </a:lnTo>
                <a:lnTo>
                  <a:pt x="2187270" y="596900"/>
                </a:lnTo>
                <a:lnTo>
                  <a:pt x="2221255" y="635000"/>
                </a:lnTo>
                <a:lnTo>
                  <a:pt x="2254008" y="660400"/>
                </a:lnTo>
                <a:lnTo>
                  <a:pt x="2285466" y="698500"/>
                </a:lnTo>
                <a:lnTo>
                  <a:pt x="2315603" y="723900"/>
                </a:lnTo>
                <a:lnTo>
                  <a:pt x="2344369" y="762000"/>
                </a:lnTo>
                <a:lnTo>
                  <a:pt x="2371712" y="800100"/>
                </a:lnTo>
                <a:lnTo>
                  <a:pt x="2397595" y="838200"/>
                </a:lnTo>
                <a:lnTo>
                  <a:pt x="2421991" y="876300"/>
                </a:lnTo>
                <a:lnTo>
                  <a:pt x="2444839" y="914400"/>
                </a:lnTo>
                <a:lnTo>
                  <a:pt x="2466111" y="952500"/>
                </a:lnTo>
                <a:lnTo>
                  <a:pt x="2485745" y="990600"/>
                </a:lnTo>
                <a:lnTo>
                  <a:pt x="2503716" y="1041400"/>
                </a:lnTo>
                <a:lnTo>
                  <a:pt x="2519972" y="1079500"/>
                </a:lnTo>
                <a:lnTo>
                  <a:pt x="2534488" y="1130300"/>
                </a:lnTo>
                <a:lnTo>
                  <a:pt x="2547188" y="1168400"/>
                </a:lnTo>
                <a:lnTo>
                  <a:pt x="2558059" y="1219200"/>
                </a:lnTo>
                <a:lnTo>
                  <a:pt x="2567051" y="1257300"/>
                </a:lnTo>
                <a:lnTo>
                  <a:pt x="2574112" y="1308100"/>
                </a:lnTo>
                <a:lnTo>
                  <a:pt x="2579217" y="1358900"/>
                </a:lnTo>
                <a:lnTo>
                  <a:pt x="2582303" y="1409700"/>
                </a:lnTo>
                <a:lnTo>
                  <a:pt x="2583345" y="1460500"/>
                </a:lnTo>
                <a:lnTo>
                  <a:pt x="2583345" y="521208"/>
                </a:lnTo>
                <a:lnTo>
                  <a:pt x="2582976" y="520700"/>
                </a:lnTo>
                <a:lnTo>
                  <a:pt x="2553741" y="482600"/>
                </a:lnTo>
                <a:lnTo>
                  <a:pt x="2523490" y="457200"/>
                </a:lnTo>
                <a:lnTo>
                  <a:pt x="2492248" y="419100"/>
                </a:lnTo>
                <a:lnTo>
                  <a:pt x="2460040" y="393700"/>
                </a:lnTo>
                <a:lnTo>
                  <a:pt x="2426881" y="355600"/>
                </a:lnTo>
                <a:lnTo>
                  <a:pt x="2392819" y="330200"/>
                </a:lnTo>
                <a:lnTo>
                  <a:pt x="2357856" y="304800"/>
                </a:lnTo>
                <a:lnTo>
                  <a:pt x="2322030" y="279400"/>
                </a:lnTo>
                <a:lnTo>
                  <a:pt x="2285352" y="254000"/>
                </a:lnTo>
                <a:lnTo>
                  <a:pt x="2247849" y="228600"/>
                </a:lnTo>
                <a:lnTo>
                  <a:pt x="2209558" y="203200"/>
                </a:lnTo>
                <a:lnTo>
                  <a:pt x="2170493" y="177800"/>
                </a:lnTo>
                <a:lnTo>
                  <a:pt x="2130679" y="152400"/>
                </a:lnTo>
                <a:lnTo>
                  <a:pt x="2090153" y="139700"/>
                </a:lnTo>
                <a:lnTo>
                  <a:pt x="2048916" y="114300"/>
                </a:lnTo>
                <a:lnTo>
                  <a:pt x="1964436" y="88900"/>
                </a:lnTo>
                <a:lnTo>
                  <a:pt x="1921243" y="63500"/>
                </a:lnTo>
                <a:lnTo>
                  <a:pt x="1788160" y="25400"/>
                </a:lnTo>
                <a:lnTo>
                  <a:pt x="1742706" y="25400"/>
                </a:lnTo>
                <a:lnTo>
                  <a:pt x="1696745" y="12700"/>
                </a:lnTo>
                <a:lnTo>
                  <a:pt x="1650301" y="12700"/>
                </a:lnTo>
                <a:lnTo>
                  <a:pt x="1603400" y="0"/>
                </a:lnTo>
                <a:lnTo>
                  <a:pt x="1317002" y="0"/>
                </a:lnTo>
                <a:lnTo>
                  <a:pt x="1270101" y="12700"/>
                </a:lnTo>
                <a:lnTo>
                  <a:pt x="1223657" y="12700"/>
                </a:lnTo>
                <a:lnTo>
                  <a:pt x="1177696" y="25400"/>
                </a:lnTo>
                <a:lnTo>
                  <a:pt x="1132243" y="25400"/>
                </a:lnTo>
                <a:lnTo>
                  <a:pt x="999159" y="63500"/>
                </a:lnTo>
                <a:lnTo>
                  <a:pt x="955967" y="88900"/>
                </a:lnTo>
                <a:lnTo>
                  <a:pt x="871499" y="114300"/>
                </a:lnTo>
                <a:lnTo>
                  <a:pt x="830262" y="139700"/>
                </a:lnTo>
                <a:lnTo>
                  <a:pt x="789724" y="152400"/>
                </a:lnTo>
                <a:lnTo>
                  <a:pt x="749909" y="177800"/>
                </a:lnTo>
                <a:lnTo>
                  <a:pt x="710844" y="203200"/>
                </a:lnTo>
                <a:lnTo>
                  <a:pt x="672553" y="228600"/>
                </a:lnTo>
                <a:lnTo>
                  <a:pt x="635063" y="254000"/>
                </a:lnTo>
                <a:lnTo>
                  <a:pt x="598385" y="279400"/>
                </a:lnTo>
                <a:lnTo>
                  <a:pt x="562559" y="304800"/>
                </a:lnTo>
                <a:lnTo>
                  <a:pt x="527596" y="330200"/>
                </a:lnTo>
                <a:lnTo>
                  <a:pt x="493522" y="355600"/>
                </a:lnTo>
                <a:lnTo>
                  <a:pt x="460375" y="393700"/>
                </a:lnTo>
                <a:lnTo>
                  <a:pt x="428167" y="419100"/>
                </a:lnTo>
                <a:lnTo>
                  <a:pt x="396925" y="457200"/>
                </a:lnTo>
                <a:lnTo>
                  <a:pt x="366674" y="482600"/>
                </a:lnTo>
                <a:lnTo>
                  <a:pt x="337439" y="520700"/>
                </a:lnTo>
                <a:lnTo>
                  <a:pt x="309245" y="558800"/>
                </a:lnTo>
                <a:lnTo>
                  <a:pt x="282105" y="596900"/>
                </a:lnTo>
                <a:lnTo>
                  <a:pt x="256057" y="635000"/>
                </a:lnTo>
                <a:lnTo>
                  <a:pt x="231127" y="673100"/>
                </a:lnTo>
                <a:lnTo>
                  <a:pt x="207327" y="711200"/>
                </a:lnTo>
                <a:lnTo>
                  <a:pt x="184683" y="749300"/>
                </a:lnTo>
                <a:lnTo>
                  <a:pt x="163233" y="787400"/>
                </a:lnTo>
                <a:lnTo>
                  <a:pt x="142989" y="825500"/>
                </a:lnTo>
                <a:lnTo>
                  <a:pt x="123964" y="863600"/>
                </a:lnTo>
                <a:lnTo>
                  <a:pt x="106210" y="901700"/>
                </a:lnTo>
                <a:lnTo>
                  <a:pt x="89738" y="952500"/>
                </a:lnTo>
                <a:lnTo>
                  <a:pt x="74561" y="990600"/>
                </a:lnTo>
                <a:lnTo>
                  <a:pt x="60731" y="1041400"/>
                </a:lnTo>
                <a:lnTo>
                  <a:pt x="48234" y="1079500"/>
                </a:lnTo>
                <a:lnTo>
                  <a:pt x="37134" y="1130300"/>
                </a:lnTo>
                <a:lnTo>
                  <a:pt x="27432" y="1168400"/>
                </a:lnTo>
                <a:lnTo>
                  <a:pt x="19151" y="1219200"/>
                </a:lnTo>
                <a:lnTo>
                  <a:pt x="12319" y="1270000"/>
                </a:lnTo>
                <a:lnTo>
                  <a:pt x="6972" y="1308100"/>
                </a:lnTo>
                <a:lnTo>
                  <a:pt x="3111" y="1358900"/>
                </a:lnTo>
                <a:lnTo>
                  <a:pt x="787" y="1409700"/>
                </a:lnTo>
                <a:lnTo>
                  <a:pt x="0" y="1460500"/>
                </a:lnTo>
                <a:lnTo>
                  <a:pt x="787" y="1498600"/>
                </a:lnTo>
                <a:lnTo>
                  <a:pt x="3111" y="1549400"/>
                </a:lnTo>
                <a:lnTo>
                  <a:pt x="6972" y="1600200"/>
                </a:lnTo>
                <a:lnTo>
                  <a:pt x="12319" y="1638300"/>
                </a:lnTo>
                <a:lnTo>
                  <a:pt x="19151" y="1689100"/>
                </a:lnTo>
                <a:lnTo>
                  <a:pt x="27432" y="1739900"/>
                </a:lnTo>
                <a:lnTo>
                  <a:pt x="37134" y="1778000"/>
                </a:lnTo>
                <a:lnTo>
                  <a:pt x="48234" y="1828800"/>
                </a:lnTo>
                <a:lnTo>
                  <a:pt x="60731" y="1866900"/>
                </a:lnTo>
                <a:lnTo>
                  <a:pt x="74561" y="1917700"/>
                </a:lnTo>
                <a:lnTo>
                  <a:pt x="89738" y="1955800"/>
                </a:lnTo>
                <a:lnTo>
                  <a:pt x="106210" y="2006600"/>
                </a:lnTo>
                <a:lnTo>
                  <a:pt x="123964" y="2044700"/>
                </a:lnTo>
                <a:lnTo>
                  <a:pt x="142989" y="2082800"/>
                </a:lnTo>
                <a:lnTo>
                  <a:pt x="163233" y="2120900"/>
                </a:lnTo>
                <a:lnTo>
                  <a:pt x="184683" y="2159000"/>
                </a:lnTo>
                <a:lnTo>
                  <a:pt x="207327" y="2209800"/>
                </a:lnTo>
                <a:lnTo>
                  <a:pt x="231127" y="2247900"/>
                </a:lnTo>
                <a:lnTo>
                  <a:pt x="256057" y="2273300"/>
                </a:lnTo>
                <a:lnTo>
                  <a:pt x="282105" y="2311400"/>
                </a:lnTo>
                <a:lnTo>
                  <a:pt x="309245" y="2349500"/>
                </a:lnTo>
                <a:lnTo>
                  <a:pt x="337439" y="2387600"/>
                </a:lnTo>
                <a:lnTo>
                  <a:pt x="366674" y="2425700"/>
                </a:lnTo>
                <a:lnTo>
                  <a:pt x="396925" y="2451100"/>
                </a:lnTo>
                <a:lnTo>
                  <a:pt x="428167" y="2489200"/>
                </a:lnTo>
                <a:lnTo>
                  <a:pt x="460375" y="2514600"/>
                </a:lnTo>
                <a:lnTo>
                  <a:pt x="493522" y="2552700"/>
                </a:lnTo>
                <a:lnTo>
                  <a:pt x="527596" y="2578100"/>
                </a:lnTo>
                <a:lnTo>
                  <a:pt x="562559" y="2603500"/>
                </a:lnTo>
                <a:lnTo>
                  <a:pt x="598385" y="2628900"/>
                </a:lnTo>
                <a:lnTo>
                  <a:pt x="635063" y="2654300"/>
                </a:lnTo>
                <a:lnTo>
                  <a:pt x="672553" y="2679700"/>
                </a:lnTo>
                <a:lnTo>
                  <a:pt x="710844" y="2705100"/>
                </a:lnTo>
                <a:lnTo>
                  <a:pt x="749909" y="2730500"/>
                </a:lnTo>
                <a:lnTo>
                  <a:pt x="789724" y="2755900"/>
                </a:lnTo>
                <a:lnTo>
                  <a:pt x="830262" y="2768600"/>
                </a:lnTo>
                <a:lnTo>
                  <a:pt x="871499" y="2794000"/>
                </a:lnTo>
                <a:lnTo>
                  <a:pt x="955967" y="2819400"/>
                </a:lnTo>
                <a:lnTo>
                  <a:pt x="999159" y="2844800"/>
                </a:lnTo>
                <a:lnTo>
                  <a:pt x="1132243" y="2882900"/>
                </a:lnTo>
                <a:lnTo>
                  <a:pt x="1177696" y="2882900"/>
                </a:lnTo>
                <a:lnTo>
                  <a:pt x="1270101" y="2908300"/>
                </a:lnTo>
                <a:lnTo>
                  <a:pt x="1650301" y="2908300"/>
                </a:lnTo>
                <a:lnTo>
                  <a:pt x="1742706" y="2882900"/>
                </a:lnTo>
                <a:lnTo>
                  <a:pt x="1788160" y="2882900"/>
                </a:lnTo>
                <a:lnTo>
                  <a:pt x="1921243" y="2844800"/>
                </a:lnTo>
                <a:lnTo>
                  <a:pt x="1964436" y="2819400"/>
                </a:lnTo>
                <a:lnTo>
                  <a:pt x="2048916" y="2794000"/>
                </a:lnTo>
                <a:lnTo>
                  <a:pt x="2090153" y="2768600"/>
                </a:lnTo>
                <a:lnTo>
                  <a:pt x="2130679" y="2755900"/>
                </a:lnTo>
                <a:lnTo>
                  <a:pt x="2170493" y="2730500"/>
                </a:lnTo>
                <a:lnTo>
                  <a:pt x="2209558" y="2705100"/>
                </a:lnTo>
                <a:lnTo>
                  <a:pt x="2247849" y="2679700"/>
                </a:lnTo>
                <a:lnTo>
                  <a:pt x="2285352" y="2654300"/>
                </a:lnTo>
                <a:lnTo>
                  <a:pt x="2322030" y="2628900"/>
                </a:lnTo>
                <a:lnTo>
                  <a:pt x="2357856" y="2603500"/>
                </a:lnTo>
                <a:lnTo>
                  <a:pt x="2392819" y="2578100"/>
                </a:lnTo>
                <a:lnTo>
                  <a:pt x="2426881" y="2552700"/>
                </a:lnTo>
                <a:lnTo>
                  <a:pt x="2460040" y="2514600"/>
                </a:lnTo>
                <a:lnTo>
                  <a:pt x="2492248" y="2489200"/>
                </a:lnTo>
                <a:lnTo>
                  <a:pt x="2523490" y="2451100"/>
                </a:lnTo>
                <a:lnTo>
                  <a:pt x="2553741" y="2425700"/>
                </a:lnTo>
                <a:lnTo>
                  <a:pt x="2582976" y="2387600"/>
                </a:lnTo>
                <a:lnTo>
                  <a:pt x="2611170" y="2349500"/>
                </a:lnTo>
                <a:lnTo>
                  <a:pt x="2638310" y="2311400"/>
                </a:lnTo>
                <a:lnTo>
                  <a:pt x="2664358" y="2273300"/>
                </a:lnTo>
                <a:lnTo>
                  <a:pt x="2689288" y="2247900"/>
                </a:lnTo>
                <a:lnTo>
                  <a:pt x="2713088" y="2209800"/>
                </a:lnTo>
                <a:lnTo>
                  <a:pt x="2735732" y="2159000"/>
                </a:lnTo>
                <a:lnTo>
                  <a:pt x="2757182" y="2120900"/>
                </a:lnTo>
                <a:lnTo>
                  <a:pt x="2777426" y="2082800"/>
                </a:lnTo>
                <a:lnTo>
                  <a:pt x="2796451" y="2044700"/>
                </a:lnTo>
                <a:lnTo>
                  <a:pt x="2814205" y="2006600"/>
                </a:lnTo>
                <a:lnTo>
                  <a:pt x="2830677" y="1955800"/>
                </a:lnTo>
                <a:lnTo>
                  <a:pt x="2845854" y="1917700"/>
                </a:lnTo>
                <a:lnTo>
                  <a:pt x="2859684" y="1866900"/>
                </a:lnTo>
                <a:lnTo>
                  <a:pt x="2872181" y="1828800"/>
                </a:lnTo>
                <a:lnTo>
                  <a:pt x="2883281" y="1778000"/>
                </a:lnTo>
                <a:lnTo>
                  <a:pt x="2892983" y="1739900"/>
                </a:lnTo>
                <a:lnTo>
                  <a:pt x="2901264" y="1689100"/>
                </a:lnTo>
                <a:lnTo>
                  <a:pt x="2908096" y="1638300"/>
                </a:lnTo>
                <a:lnTo>
                  <a:pt x="2913443" y="1600200"/>
                </a:lnTo>
                <a:lnTo>
                  <a:pt x="2917304" y="1549400"/>
                </a:lnTo>
                <a:lnTo>
                  <a:pt x="2919628" y="1498600"/>
                </a:lnTo>
                <a:lnTo>
                  <a:pt x="2920415" y="146050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343" name="Google Shape;343;p8"/>
          <p:cNvGrpSpPr/>
          <p:nvPr/>
        </p:nvGrpSpPr>
        <p:grpSpPr>
          <a:xfrm>
            <a:off x="15839399" y="6080"/>
            <a:ext cx="3204210" cy="1150620"/>
            <a:chOff x="15839399" y="6080"/>
            <a:chExt cx="3204210" cy="1150620"/>
          </a:xfrm>
        </p:grpSpPr>
        <p:sp>
          <p:nvSpPr>
            <p:cNvPr id="344" name="Google Shape;344;p8"/>
            <p:cNvSpPr/>
            <p:nvPr/>
          </p:nvSpPr>
          <p:spPr>
            <a:xfrm>
              <a:off x="15839399" y="6080"/>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45" name="Google Shape;345;p8"/>
            <p:cNvPicPr preferRelativeResize="0"/>
            <p:nvPr/>
          </p:nvPicPr>
          <p:blipFill rotWithShape="1">
            <a:blip r:embed="rId3">
              <a:alphaModFix/>
            </a:blip>
            <a:srcRect/>
            <a:stretch/>
          </p:blipFill>
          <p:spPr>
            <a:xfrm>
              <a:off x="15985991" y="38488"/>
              <a:ext cx="2847981" cy="1058541"/>
            </a:xfrm>
            <a:prstGeom prst="rect">
              <a:avLst/>
            </a:prstGeom>
            <a:noFill/>
            <a:ln>
              <a:noFill/>
            </a:ln>
          </p:spPr>
        </p:pic>
      </p:grpSp>
      <p:pic>
        <p:nvPicPr>
          <p:cNvPr id="346" name="Google Shape;346;p8"/>
          <p:cNvPicPr preferRelativeResize="0"/>
          <p:nvPr/>
        </p:nvPicPr>
        <p:blipFill rotWithShape="1">
          <a:blip r:embed="rId4">
            <a:alphaModFix/>
          </a:blip>
          <a:srcRect/>
          <a:stretch/>
        </p:blipFill>
        <p:spPr>
          <a:xfrm>
            <a:off x="698498" y="543844"/>
            <a:ext cx="1769950" cy="1225505"/>
          </a:xfrm>
          <a:prstGeom prst="rect">
            <a:avLst/>
          </a:prstGeom>
          <a:noFill/>
          <a:ln>
            <a:noFill/>
          </a:ln>
        </p:spPr>
      </p:pic>
      <p:sp>
        <p:nvSpPr>
          <p:cNvPr id="347" name="Google Shape;347;p8"/>
          <p:cNvSpPr/>
          <p:nvPr/>
        </p:nvSpPr>
        <p:spPr>
          <a:xfrm>
            <a:off x="2682621" y="593398"/>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348" name="Google Shape;348;p8"/>
          <p:cNvGrpSpPr/>
          <p:nvPr/>
        </p:nvGrpSpPr>
        <p:grpSpPr>
          <a:xfrm>
            <a:off x="2888962" y="819503"/>
            <a:ext cx="421398" cy="260646"/>
            <a:chOff x="2888962" y="819503"/>
            <a:chExt cx="421398" cy="260646"/>
          </a:xfrm>
        </p:grpSpPr>
        <p:pic>
          <p:nvPicPr>
            <p:cNvPr id="349" name="Google Shape;349;p8"/>
            <p:cNvPicPr preferRelativeResize="0"/>
            <p:nvPr/>
          </p:nvPicPr>
          <p:blipFill rotWithShape="1">
            <a:blip r:embed="rId5">
              <a:alphaModFix/>
            </a:blip>
            <a:srcRect/>
            <a:stretch/>
          </p:blipFill>
          <p:spPr>
            <a:xfrm>
              <a:off x="2888962" y="819503"/>
              <a:ext cx="361008" cy="260646"/>
            </a:xfrm>
            <a:prstGeom prst="rect">
              <a:avLst/>
            </a:prstGeom>
            <a:noFill/>
            <a:ln>
              <a:noFill/>
            </a:ln>
          </p:spPr>
        </p:pic>
        <p:sp>
          <p:nvSpPr>
            <p:cNvPr id="350" name="Google Shape;350;p8"/>
            <p:cNvSpPr/>
            <p:nvPr/>
          </p:nvSpPr>
          <p:spPr>
            <a:xfrm>
              <a:off x="3275435" y="981254"/>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351" name="Google Shape;351;p8"/>
          <p:cNvGrpSpPr/>
          <p:nvPr/>
        </p:nvGrpSpPr>
        <p:grpSpPr>
          <a:xfrm>
            <a:off x="3275431" y="896260"/>
            <a:ext cx="336674" cy="143671"/>
            <a:chOff x="3275431" y="896260"/>
            <a:chExt cx="336674" cy="143671"/>
          </a:xfrm>
        </p:grpSpPr>
        <p:sp>
          <p:nvSpPr>
            <p:cNvPr id="352" name="Google Shape;352;p8"/>
            <p:cNvSpPr/>
            <p:nvPr/>
          </p:nvSpPr>
          <p:spPr>
            <a:xfrm>
              <a:off x="3275431" y="898708"/>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53" name="Google Shape;353;p8"/>
            <p:cNvPicPr preferRelativeResize="0"/>
            <p:nvPr/>
          </p:nvPicPr>
          <p:blipFill rotWithShape="1">
            <a:blip r:embed="rId6">
              <a:alphaModFix/>
            </a:blip>
            <a:srcRect/>
            <a:stretch/>
          </p:blipFill>
          <p:spPr>
            <a:xfrm>
              <a:off x="3428918" y="896260"/>
              <a:ext cx="121566" cy="143671"/>
            </a:xfrm>
            <a:prstGeom prst="rect">
              <a:avLst/>
            </a:prstGeom>
            <a:noFill/>
            <a:ln>
              <a:noFill/>
            </a:ln>
          </p:spPr>
        </p:pic>
        <p:sp>
          <p:nvSpPr>
            <p:cNvPr id="354" name="Google Shape;354;p8"/>
            <p:cNvSpPr/>
            <p:nvPr/>
          </p:nvSpPr>
          <p:spPr>
            <a:xfrm>
              <a:off x="3577180" y="981254"/>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355" name="Google Shape;355;p8"/>
          <p:cNvSpPr/>
          <p:nvPr/>
        </p:nvSpPr>
        <p:spPr>
          <a:xfrm>
            <a:off x="3577171" y="898708"/>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56" name="Google Shape;356;p8"/>
          <p:cNvSpPr/>
          <p:nvPr/>
        </p:nvSpPr>
        <p:spPr>
          <a:xfrm>
            <a:off x="3737407" y="898708"/>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57" name="Google Shape;357;p8"/>
          <p:cNvPicPr preferRelativeResize="0"/>
          <p:nvPr/>
        </p:nvPicPr>
        <p:blipFill rotWithShape="1">
          <a:blip r:embed="rId7">
            <a:alphaModFix/>
          </a:blip>
          <a:srcRect/>
          <a:stretch/>
        </p:blipFill>
        <p:spPr>
          <a:xfrm>
            <a:off x="2880981" y="1200321"/>
            <a:ext cx="106227" cy="143671"/>
          </a:xfrm>
          <a:prstGeom prst="rect">
            <a:avLst/>
          </a:prstGeom>
          <a:noFill/>
          <a:ln>
            <a:noFill/>
          </a:ln>
        </p:spPr>
      </p:pic>
      <p:pic>
        <p:nvPicPr>
          <p:cNvPr id="358" name="Google Shape;358;p8"/>
          <p:cNvPicPr preferRelativeResize="0"/>
          <p:nvPr/>
        </p:nvPicPr>
        <p:blipFill rotWithShape="1">
          <a:blip r:embed="rId8">
            <a:alphaModFix/>
          </a:blip>
          <a:srcRect/>
          <a:stretch/>
        </p:blipFill>
        <p:spPr>
          <a:xfrm>
            <a:off x="3891517" y="899016"/>
            <a:ext cx="115734" cy="138152"/>
          </a:xfrm>
          <a:prstGeom prst="rect">
            <a:avLst/>
          </a:prstGeom>
          <a:noFill/>
          <a:ln>
            <a:noFill/>
          </a:ln>
        </p:spPr>
      </p:pic>
      <p:grpSp>
        <p:nvGrpSpPr>
          <p:cNvPr id="359" name="Google Shape;359;p8"/>
          <p:cNvGrpSpPr/>
          <p:nvPr/>
        </p:nvGrpSpPr>
        <p:grpSpPr>
          <a:xfrm>
            <a:off x="3009601" y="1200318"/>
            <a:ext cx="751471" cy="217668"/>
            <a:chOff x="3009601" y="1200318"/>
            <a:chExt cx="751471" cy="217668"/>
          </a:xfrm>
        </p:grpSpPr>
        <p:pic>
          <p:nvPicPr>
            <p:cNvPr id="360" name="Google Shape;360;p8"/>
            <p:cNvPicPr preferRelativeResize="0"/>
            <p:nvPr/>
          </p:nvPicPr>
          <p:blipFill rotWithShape="1">
            <a:blip r:embed="rId9">
              <a:alphaModFix/>
            </a:blip>
            <a:srcRect/>
            <a:stretch/>
          </p:blipFill>
          <p:spPr>
            <a:xfrm>
              <a:off x="3009601" y="1200324"/>
              <a:ext cx="121577" cy="143671"/>
            </a:xfrm>
            <a:prstGeom prst="rect">
              <a:avLst/>
            </a:prstGeom>
            <a:noFill/>
            <a:ln>
              <a:noFill/>
            </a:ln>
          </p:spPr>
        </p:pic>
        <p:pic>
          <p:nvPicPr>
            <p:cNvPr id="361" name="Google Shape;361;p8"/>
            <p:cNvPicPr preferRelativeResize="0"/>
            <p:nvPr/>
          </p:nvPicPr>
          <p:blipFill rotWithShape="1">
            <a:blip r:embed="rId10">
              <a:alphaModFix/>
            </a:blip>
            <a:srcRect/>
            <a:stretch/>
          </p:blipFill>
          <p:spPr>
            <a:xfrm>
              <a:off x="3157874" y="1200318"/>
              <a:ext cx="136613" cy="217668"/>
            </a:xfrm>
            <a:prstGeom prst="rect">
              <a:avLst/>
            </a:prstGeom>
            <a:noFill/>
            <a:ln>
              <a:noFill/>
            </a:ln>
          </p:spPr>
        </p:pic>
        <p:pic>
          <p:nvPicPr>
            <p:cNvPr id="362" name="Google Shape;362;p8"/>
            <p:cNvPicPr preferRelativeResize="0"/>
            <p:nvPr/>
          </p:nvPicPr>
          <p:blipFill rotWithShape="1">
            <a:blip r:embed="rId11">
              <a:alphaModFix/>
            </a:blip>
            <a:srcRect/>
            <a:stretch/>
          </p:blipFill>
          <p:spPr>
            <a:xfrm>
              <a:off x="3316881" y="1200324"/>
              <a:ext cx="292865" cy="183889"/>
            </a:xfrm>
            <a:prstGeom prst="rect">
              <a:avLst/>
            </a:prstGeom>
            <a:noFill/>
            <a:ln>
              <a:noFill/>
            </a:ln>
          </p:spPr>
        </p:pic>
        <p:pic>
          <p:nvPicPr>
            <p:cNvPr id="363" name="Google Shape;363;p8"/>
            <p:cNvPicPr preferRelativeResize="0"/>
            <p:nvPr/>
          </p:nvPicPr>
          <p:blipFill rotWithShape="1">
            <a:blip r:embed="rId12">
              <a:alphaModFix/>
            </a:blip>
            <a:srcRect/>
            <a:stretch/>
          </p:blipFill>
          <p:spPr>
            <a:xfrm>
              <a:off x="3635202" y="1203079"/>
              <a:ext cx="125870" cy="138152"/>
            </a:xfrm>
            <a:prstGeom prst="rect">
              <a:avLst/>
            </a:prstGeom>
            <a:noFill/>
            <a:ln>
              <a:noFill/>
            </a:ln>
          </p:spPr>
        </p:pic>
      </p:grpSp>
      <p:grpSp>
        <p:nvGrpSpPr>
          <p:cNvPr id="364" name="Google Shape;364;p8"/>
          <p:cNvGrpSpPr/>
          <p:nvPr/>
        </p:nvGrpSpPr>
        <p:grpSpPr>
          <a:xfrm>
            <a:off x="3856520" y="1141067"/>
            <a:ext cx="312200" cy="243146"/>
            <a:chOff x="3856520" y="1141067"/>
            <a:chExt cx="312200" cy="243146"/>
          </a:xfrm>
        </p:grpSpPr>
        <p:pic>
          <p:nvPicPr>
            <p:cNvPr id="365" name="Google Shape;365;p8"/>
            <p:cNvPicPr preferRelativeResize="0"/>
            <p:nvPr/>
          </p:nvPicPr>
          <p:blipFill rotWithShape="1">
            <a:blip r:embed="rId13">
              <a:alphaModFix/>
            </a:blip>
            <a:srcRect/>
            <a:stretch/>
          </p:blipFill>
          <p:spPr>
            <a:xfrm>
              <a:off x="4033332" y="1141067"/>
              <a:ext cx="135388" cy="200171"/>
            </a:xfrm>
            <a:prstGeom prst="rect">
              <a:avLst/>
            </a:prstGeom>
            <a:noFill/>
            <a:ln>
              <a:noFill/>
            </a:ln>
          </p:spPr>
        </p:pic>
        <p:pic>
          <p:nvPicPr>
            <p:cNvPr id="366" name="Google Shape;366;p8"/>
            <p:cNvPicPr preferRelativeResize="0"/>
            <p:nvPr/>
          </p:nvPicPr>
          <p:blipFill rotWithShape="1">
            <a:blip r:embed="rId14">
              <a:alphaModFix/>
            </a:blip>
            <a:srcRect/>
            <a:stretch/>
          </p:blipFill>
          <p:spPr>
            <a:xfrm>
              <a:off x="3856520" y="1203078"/>
              <a:ext cx="154738" cy="181135"/>
            </a:xfrm>
            <a:prstGeom prst="rect">
              <a:avLst/>
            </a:prstGeom>
            <a:noFill/>
            <a:ln>
              <a:noFill/>
            </a:ln>
          </p:spPr>
        </p:pic>
      </p:grpSp>
      <p:sp>
        <p:nvSpPr>
          <p:cNvPr id="367" name="Google Shape;367;p8"/>
          <p:cNvSpPr txBox="1">
            <a:spLocks noGrp="1"/>
          </p:cNvSpPr>
          <p:nvPr>
            <p:ph type="title"/>
          </p:nvPr>
        </p:nvSpPr>
        <p:spPr>
          <a:xfrm>
            <a:off x="3594642" y="3229538"/>
            <a:ext cx="10270840" cy="5752201"/>
          </a:xfrm>
          <a:prstGeom prst="rect">
            <a:avLst/>
          </a:prstGeom>
          <a:noFill/>
          <a:ln>
            <a:noFill/>
          </a:ln>
        </p:spPr>
        <p:txBody>
          <a:bodyPr spcFirstLastPara="1" wrap="square" lIns="0" tIns="12050" rIns="0" bIns="0" anchor="t" anchorCtr="0">
            <a:spAutoFit/>
          </a:bodyPr>
          <a:lstStyle/>
          <a:p>
            <a:pPr marL="0" lvl="0" indent="0" algn="l" rtl="0">
              <a:lnSpc>
                <a:spcPct val="150000"/>
              </a:lnSpc>
              <a:spcBef>
                <a:spcPts val="600"/>
              </a:spcBef>
              <a:spcAft>
                <a:spcPts val="600"/>
              </a:spcAft>
              <a:buSzPts val="1400"/>
              <a:buNone/>
            </a:pPr>
            <a:r>
              <a:rPr lang="uk-UA" sz="6600">
                <a:solidFill>
                  <a:srgbClr val="6969BF"/>
                </a:solidFill>
              </a:rPr>
              <a:t> </a:t>
            </a:r>
            <a:r>
              <a:rPr lang="uk-UA" sz="4400">
                <a:solidFill>
                  <a:srgbClr val="6969BF"/>
                </a:solidFill>
              </a:rPr>
              <a:t>Закон № 2145-IX стосується виключно земельних ділянок сільськогосподарського призначення і не поширюється на інші види земельних ділянок</a:t>
            </a:r>
            <a:endParaRPr sz="4400">
              <a:solidFill>
                <a:srgbClr val="6969BF"/>
              </a:solidFill>
            </a:endParaRPr>
          </a:p>
        </p:txBody>
      </p:sp>
      <p:sp>
        <p:nvSpPr>
          <p:cNvPr id="368" name="Google Shape;368;p8"/>
          <p:cNvSpPr txBox="1"/>
          <p:nvPr/>
        </p:nvSpPr>
        <p:spPr>
          <a:xfrm>
            <a:off x="2810653" y="7081070"/>
            <a:ext cx="11934375" cy="750831"/>
          </a:xfrm>
          <a:prstGeom prst="rect">
            <a:avLst/>
          </a:prstGeom>
          <a:noFill/>
          <a:ln>
            <a:noFill/>
          </a:ln>
        </p:spPr>
        <p:txBody>
          <a:bodyPr spcFirstLastPara="1" wrap="square" lIns="0" tIns="12050" rIns="0" bIns="0" anchor="t" anchorCtr="0">
            <a:spAutoFit/>
          </a:bodyPr>
          <a:lstStyle/>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6969BF"/>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6969BF"/>
              </a:solidFill>
              <a:latin typeface="Roboto"/>
              <a:ea typeface="Roboto"/>
              <a:cs typeface="Roboto"/>
              <a:sym typeface="Roboto"/>
            </a:endParaRPr>
          </a:p>
        </p:txBody>
      </p:sp>
      <p:sp>
        <p:nvSpPr>
          <p:cNvPr id="369" name="Google Shape;369;p8"/>
          <p:cNvSpPr/>
          <p:nvPr/>
        </p:nvSpPr>
        <p:spPr>
          <a:xfrm>
            <a:off x="2659604" y="3676129"/>
            <a:ext cx="20955" cy="4859020"/>
          </a:xfrm>
          <a:custGeom>
            <a:avLst/>
            <a:gdLst/>
            <a:ahLst/>
            <a:cxnLst/>
            <a:rect l="l" t="t" r="r" b="b"/>
            <a:pathLst>
              <a:path w="20955" h="4859020" extrusionOk="0">
                <a:moveTo>
                  <a:pt x="20941" y="0"/>
                </a:moveTo>
                <a:lnTo>
                  <a:pt x="0" y="0"/>
                </a:lnTo>
                <a:lnTo>
                  <a:pt x="0" y="4858490"/>
                </a:lnTo>
                <a:lnTo>
                  <a:pt x="20941" y="4858490"/>
                </a:lnTo>
                <a:lnTo>
                  <a:pt x="2094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370" name="Google Shape;370;p8"/>
          <p:cNvGrpSpPr/>
          <p:nvPr/>
        </p:nvGrpSpPr>
        <p:grpSpPr>
          <a:xfrm>
            <a:off x="15258378" y="3305174"/>
            <a:ext cx="4698365" cy="4698365"/>
            <a:chOff x="13916460" y="3305328"/>
            <a:chExt cx="4698365" cy="4698365"/>
          </a:xfrm>
        </p:grpSpPr>
        <p:sp>
          <p:nvSpPr>
            <p:cNvPr id="371" name="Google Shape;371;p8"/>
            <p:cNvSpPr/>
            <p:nvPr/>
          </p:nvSpPr>
          <p:spPr>
            <a:xfrm>
              <a:off x="13916460" y="3305328"/>
              <a:ext cx="4698365" cy="4698365"/>
            </a:xfrm>
            <a:custGeom>
              <a:avLst/>
              <a:gdLst/>
              <a:ahLst/>
              <a:cxnLst/>
              <a:rect l="l" t="t" r="r" b="b"/>
              <a:pathLst>
                <a:path w="4698365" h="4698365" extrusionOk="0">
                  <a:moveTo>
                    <a:pt x="2620714" y="0"/>
                  </a:moveTo>
                  <a:lnTo>
                    <a:pt x="2583879" y="7461"/>
                  </a:lnTo>
                  <a:lnTo>
                    <a:pt x="2549190" y="23411"/>
                  </a:lnTo>
                  <a:lnTo>
                    <a:pt x="2518252" y="48062"/>
                  </a:lnTo>
                  <a:lnTo>
                    <a:pt x="2492626" y="81697"/>
                  </a:lnTo>
                  <a:lnTo>
                    <a:pt x="2464429" y="117677"/>
                  </a:lnTo>
                  <a:lnTo>
                    <a:pt x="2429613" y="143376"/>
                  </a:lnTo>
                  <a:lnTo>
                    <a:pt x="2390385" y="158796"/>
                  </a:lnTo>
                  <a:lnTo>
                    <a:pt x="2348950" y="163936"/>
                  </a:lnTo>
                  <a:lnTo>
                    <a:pt x="2307515" y="158796"/>
                  </a:lnTo>
                  <a:lnTo>
                    <a:pt x="2268287" y="143376"/>
                  </a:lnTo>
                  <a:lnTo>
                    <a:pt x="2233471" y="117677"/>
                  </a:lnTo>
                  <a:lnTo>
                    <a:pt x="2205242" y="81624"/>
                  </a:lnTo>
                  <a:lnTo>
                    <a:pt x="2179656" y="48062"/>
                  </a:lnTo>
                  <a:lnTo>
                    <a:pt x="2148716" y="23411"/>
                  </a:lnTo>
                  <a:lnTo>
                    <a:pt x="2114026" y="7461"/>
                  </a:lnTo>
                  <a:lnTo>
                    <a:pt x="2077192" y="0"/>
                  </a:lnTo>
                  <a:lnTo>
                    <a:pt x="2039815" y="816"/>
                  </a:lnTo>
                  <a:lnTo>
                    <a:pt x="1969854" y="26440"/>
                  </a:lnTo>
                  <a:lnTo>
                    <a:pt x="1940476" y="50825"/>
                  </a:lnTo>
                  <a:lnTo>
                    <a:pt x="1916973" y="82644"/>
                  </a:lnTo>
                  <a:lnTo>
                    <a:pt x="1900916" y="121769"/>
                  </a:lnTo>
                  <a:lnTo>
                    <a:pt x="1882996" y="163820"/>
                  </a:lnTo>
                  <a:lnTo>
                    <a:pt x="1856021" y="197653"/>
                  </a:lnTo>
                  <a:lnTo>
                    <a:pt x="1822122" y="222700"/>
                  </a:lnTo>
                  <a:lnTo>
                    <a:pt x="1783432" y="238388"/>
                  </a:lnTo>
                  <a:lnTo>
                    <a:pt x="1742080" y="244147"/>
                  </a:lnTo>
                  <a:lnTo>
                    <a:pt x="1700200" y="239406"/>
                  </a:lnTo>
                  <a:lnTo>
                    <a:pt x="1659921" y="223596"/>
                  </a:lnTo>
                  <a:lnTo>
                    <a:pt x="1623302" y="196081"/>
                  </a:lnTo>
                  <a:lnTo>
                    <a:pt x="1589905" y="170283"/>
                  </a:lnTo>
                  <a:lnTo>
                    <a:pt x="1553642" y="154479"/>
                  </a:lnTo>
                  <a:lnTo>
                    <a:pt x="1516009" y="148049"/>
                  </a:lnTo>
                  <a:lnTo>
                    <a:pt x="1478500" y="150374"/>
                  </a:lnTo>
                  <a:lnTo>
                    <a:pt x="1442610" y="160836"/>
                  </a:lnTo>
                  <a:lnTo>
                    <a:pt x="1381663" y="203695"/>
                  </a:lnTo>
                  <a:lnTo>
                    <a:pt x="1359597" y="234853"/>
                  </a:lnTo>
                  <a:lnTo>
                    <a:pt x="1345127" y="271672"/>
                  </a:lnTo>
                  <a:lnTo>
                    <a:pt x="1339750" y="313617"/>
                  </a:lnTo>
                  <a:lnTo>
                    <a:pt x="1333320" y="358872"/>
                  </a:lnTo>
                  <a:lnTo>
                    <a:pt x="1316019" y="398535"/>
                  </a:lnTo>
                  <a:lnTo>
                    <a:pt x="1289757" y="431501"/>
                  </a:lnTo>
                  <a:lnTo>
                    <a:pt x="1256445" y="456669"/>
                  </a:lnTo>
                  <a:lnTo>
                    <a:pt x="1217994" y="472934"/>
                  </a:lnTo>
                  <a:lnTo>
                    <a:pt x="1176314" y="479195"/>
                  </a:lnTo>
                  <a:lnTo>
                    <a:pt x="1133315" y="474347"/>
                  </a:lnTo>
                  <a:lnTo>
                    <a:pt x="1090826" y="457246"/>
                  </a:lnTo>
                  <a:lnTo>
                    <a:pt x="1051890" y="440971"/>
                  </a:lnTo>
                  <a:lnTo>
                    <a:pt x="1012772" y="435091"/>
                  </a:lnTo>
                  <a:lnTo>
                    <a:pt x="974756" y="438621"/>
                  </a:lnTo>
                  <a:lnTo>
                    <a:pt x="907167" y="469972"/>
                  </a:lnTo>
                  <a:lnTo>
                    <a:pt x="859389" y="527145"/>
                  </a:lnTo>
                  <a:lnTo>
                    <a:pt x="846140" y="562953"/>
                  </a:lnTo>
                  <a:lnTo>
                    <a:pt x="841694" y="602263"/>
                  </a:lnTo>
                  <a:lnTo>
                    <a:pt x="847357" y="644172"/>
                  </a:lnTo>
                  <a:lnTo>
                    <a:pt x="852858" y="689548"/>
                  </a:lnTo>
                  <a:lnTo>
                    <a:pt x="846411" y="732336"/>
                  </a:lnTo>
                  <a:lnTo>
                    <a:pt x="829576" y="770977"/>
                  </a:lnTo>
                  <a:lnTo>
                    <a:pt x="803913" y="803910"/>
                  </a:lnTo>
                  <a:lnTo>
                    <a:pt x="770982" y="829574"/>
                  </a:lnTo>
                  <a:lnTo>
                    <a:pt x="732342" y="846408"/>
                  </a:lnTo>
                  <a:lnTo>
                    <a:pt x="689555" y="852854"/>
                  </a:lnTo>
                  <a:lnTo>
                    <a:pt x="644086" y="847328"/>
                  </a:lnTo>
                  <a:lnTo>
                    <a:pt x="602263" y="841689"/>
                  </a:lnTo>
                  <a:lnTo>
                    <a:pt x="562956" y="846136"/>
                  </a:lnTo>
                  <a:lnTo>
                    <a:pt x="527149" y="859386"/>
                  </a:lnTo>
                  <a:lnTo>
                    <a:pt x="469978" y="907163"/>
                  </a:lnTo>
                  <a:lnTo>
                    <a:pt x="438629" y="974751"/>
                  </a:lnTo>
                  <a:lnTo>
                    <a:pt x="435099" y="1012765"/>
                  </a:lnTo>
                  <a:lnTo>
                    <a:pt x="440979" y="1051882"/>
                  </a:lnTo>
                  <a:lnTo>
                    <a:pt x="457285" y="1090902"/>
                  </a:lnTo>
                  <a:lnTo>
                    <a:pt x="474347" y="1133308"/>
                  </a:lnTo>
                  <a:lnTo>
                    <a:pt x="479198" y="1176308"/>
                  </a:lnTo>
                  <a:lnTo>
                    <a:pt x="472939" y="1217989"/>
                  </a:lnTo>
                  <a:lnTo>
                    <a:pt x="456675" y="1256442"/>
                  </a:lnTo>
                  <a:lnTo>
                    <a:pt x="431508" y="1289754"/>
                  </a:lnTo>
                  <a:lnTo>
                    <a:pt x="398542" y="1316016"/>
                  </a:lnTo>
                  <a:lnTo>
                    <a:pt x="358880" y="1333316"/>
                  </a:lnTo>
                  <a:lnTo>
                    <a:pt x="313530" y="1339743"/>
                  </a:lnTo>
                  <a:lnTo>
                    <a:pt x="271672" y="1345120"/>
                  </a:lnTo>
                  <a:lnTo>
                    <a:pt x="234854" y="1359589"/>
                  </a:lnTo>
                  <a:lnTo>
                    <a:pt x="203696" y="1381656"/>
                  </a:lnTo>
                  <a:lnTo>
                    <a:pt x="160837" y="1442603"/>
                  </a:lnTo>
                  <a:lnTo>
                    <a:pt x="148047" y="1516005"/>
                  </a:lnTo>
                  <a:lnTo>
                    <a:pt x="154477" y="1553640"/>
                  </a:lnTo>
                  <a:lnTo>
                    <a:pt x="170280" y="1589905"/>
                  </a:lnTo>
                  <a:lnTo>
                    <a:pt x="196141" y="1623368"/>
                  </a:lnTo>
                  <a:lnTo>
                    <a:pt x="223593" y="1659913"/>
                  </a:lnTo>
                  <a:lnTo>
                    <a:pt x="239403" y="1700191"/>
                  </a:lnTo>
                  <a:lnTo>
                    <a:pt x="244144" y="1742071"/>
                  </a:lnTo>
                  <a:lnTo>
                    <a:pt x="238386" y="1783422"/>
                  </a:lnTo>
                  <a:lnTo>
                    <a:pt x="222699" y="1822113"/>
                  </a:lnTo>
                  <a:lnTo>
                    <a:pt x="197655" y="1856013"/>
                  </a:lnTo>
                  <a:lnTo>
                    <a:pt x="163824" y="1882992"/>
                  </a:lnTo>
                  <a:lnTo>
                    <a:pt x="121683" y="1900940"/>
                  </a:lnTo>
                  <a:lnTo>
                    <a:pt x="82643" y="1916965"/>
                  </a:lnTo>
                  <a:lnTo>
                    <a:pt x="50826" y="1940469"/>
                  </a:lnTo>
                  <a:lnTo>
                    <a:pt x="26442" y="1969846"/>
                  </a:lnTo>
                  <a:lnTo>
                    <a:pt x="9702" y="2003494"/>
                  </a:lnTo>
                  <a:lnTo>
                    <a:pt x="817" y="2039808"/>
                  </a:lnTo>
                  <a:lnTo>
                    <a:pt x="0" y="2077184"/>
                  </a:lnTo>
                  <a:lnTo>
                    <a:pt x="7460" y="2114019"/>
                  </a:lnTo>
                  <a:lnTo>
                    <a:pt x="23409" y="2148708"/>
                  </a:lnTo>
                  <a:lnTo>
                    <a:pt x="48059" y="2179648"/>
                  </a:lnTo>
                  <a:lnTo>
                    <a:pt x="81705" y="2205277"/>
                  </a:lnTo>
                  <a:lnTo>
                    <a:pt x="117681" y="2233471"/>
                  </a:lnTo>
                  <a:lnTo>
                    <a:pt x="143378" y="2268285"/>
                  </a:lnTo>
                  <a:lnTo>
                    <a:pt x="158796" y="2307513"/>
                  </a:lnTo>
                  <a:lnTo>
                    <a:pt x="163935" y="2348948"/>
                  </a:lnTo>
                  <a:lnTo>
                    <a:pt x="158796" y="2390382"/>
                  </a:lnTo>
                  <a:lnTo>
                    <a:pt x="143378" y="2429610"/>
                  </a:lnTo>
                  <a:lnTo>
                    <a:pt x="117681" y="2464424"/>
                  </a:lnTo>
                  <a:lnTo>
                    <a:pt x="81621" y="2492661"/>
                  </a:lnTo>
                  <a:lnTo>
                    <a:pt x="48059" y="2518247"/>
                  </a:lnTo>
                  <a:lnTo>
                    <a:pt x="23409" y="2549187"/>
                  </a:lnTo>
                  <a:lnTo>
                    <a:pt x="7460" y="2583876"/>
                  </a:lnTo>
                  <a:lnTo>
                    <a:pt x="0" y="2620711"/>
                  </a:lnTo>
                  <a:lnTo>
                    <a:pt x="817" y="2658087"/>
                  </a:lnTo>
                  <a:lnTo>
                    <a:pt x="26442" y="2728049"/>
                  </a:lnTo>
                  <a:lnTo>
                    <a:pt x="50826" y="2757426"/>
                  </a:lnTo>
                  <a:lnTo>
                    <a:pt x="82643" y="2780930"/>
                  </a:lnTo>
                  <a:lnTo>
                    <a:pt x="121777" y="2796976"/>
                  </a:lnTo>
                  <a:lnTo>
                    <a:pt x="163824" y="2814903"/>
                  </a:lnTo>
                  <a:lnTo>
                    <a:pt x="197655" y="2841882"/>
                  </a:lnTo>
                  <a:lnTo>
                    <a:pt x="222699" y="2875783"/>
                  </a:lnTo>
                  <a:lnTo>
                    <a:pt x="238386" y="2914475"/>
                  </a:lnTo>
                  <a:lnTo>
                    <a:pt x="244144" y="2955827"/>
                  </a:lnTo>
                  <a:lnTo>
                    <a:pt x="239403" y="2997709"/>
                  </a:lnTo>
                  <a:lnTo>
                    <a:pt x="223593" y="3037989"/>
                  </a:lnTo>
                  <a:lnTo>
                    <a:pt x="196078" y="3074590"/>
                  </a:lnTo>
                  <a:lnTo>
                    <a:pt x="170280" y="3107990"/>
                  </a:lnTo>
                  <a:lnTo>
                    <a:pt x="154477" y="3144255"/>
                  </a:lnTo>
                  <a:lnTo>
                    <a:pt x="148047" y="3181890"/>
                  </a:lnTo>
                  <a:lnTo>
                    <a:pt x="150374" y="3219400"/>
                  </a:lnTo>
                  <a:lnTo>
                    <a:pt x="160837" y="3255290"/>
                  </a:lnTo>
                  <a:lnTo>
                    <a:pt x="203696" y="3316236"/>
                  </a:lnTo>
                  <a:lnTo>
                    <a:pt x="234854" y="3338301"/>
                  </a:lnTo>
                  <a:lnTo>
                    <a:pt x="271672" y="3352768"/>
                  </a:lnTo>
                  <a:lnTo>
                    <a:pt x="313624" y="3358152"/>
                  </a:lnTo>
                  <a:lnTo>
                    <a:pt x="358880" y="3364582"/>
                  </a:lnTo>
                  <a:lnTo>
                    <a:pt x="398542" y="3381884"/>
                  </a:lnTo>
                  <a:lnTo>
                    <a:pt x="431508" y="3408146"/>
                  </a:lnTo>
                  <a:lnTo>
                    <a:pt x="456675" y="3441458"/>
                  </a:lnTo>
                  <a:lnTo>
                    <a:pt x="472939" y="3479909"/>
                  </a:lnTo>
                  <a:lnTo>
                    <a:pt x="479198" y="3521589"/>
                  </a:lnTo>
                  <a:lnTo>
                    <a:pt x="474347" y="3564587"/>
                  </a:lnTo>
                  <a:lnTo>
                    <a:pt x="457254" y="3607077"/>
                  </a:lnTo>
                  <a:lnTo>
                    <a:pt x="440979" y="3646013"/>
                  </a:lnTo>
                  <a:lnTo>
                    <a:pt x="435099" y="3685130"/>
                  </a:lnTo>
                  <a:lnTo>
                    <a:pt x="438629" y="3723144"/>
                  </a:lnTo>
                  <a:lnTo>
                    <a:pt x="469978" y="3790732"/>
                  </a:lnTo>
                  <a:lnTo>
                    <a:pt x="527149" y="3838509"/>
                  </a:lnTo>
                  <a:lnTo>
                    <a:pt x="562956" y="3851759"/>
                  </a:lnTo>
                  <a:lnTo>
                    <a:pt x="602263" y="3856206"/>
                  </a:lnTo>
                  <a:lnTo>
                    <a:pt x="644180" y="3850546"/>
                  </a:lnTo>
                  <a:lnTo>
                    <a:pt x="689555" y="3845044"/>
                  </a:lnTo>
                  <a:lnTo>
                    <a:pt x="732342" y="3851491"/>
                  </a:lnTo>
                  <a:lnTo>
                    <a:pt x="770982" y="3868326"/>
                  </a:lnTo>
                  <a:lnTo>
                    <a:pt x="803913" y="3893990"/>
                  </a:lnTo>
                  <a:lnTo>
                    <a:pt x="829576" y="3926921"/>
                  </a:lnTo>
                  <a:lnTo>
                    <a:pt x="846411" y="3965560"/>
                  </a:lnTo>
                  <a:lnTo>
                    <a:pt x="852858" y="4008348"/>
                  </a:lnTo>
                  <a:lnTo>
                    <a:pt x="847336" y="4053817"/>
                  </a:lnTo>
                  <a:lnTo>
                    <a:pt x="841694" y="4095640"/>
                  </a:lnTo>
                  <a:lnTo>
                    <a:pt x="846140" y="4134947"/>
                  </a:lnTo>
                  <a:lnTo>
                    <a:pt x="859389" y="4170753"/>
                  </a:lnTo>
                  <a:lnTo>
                    <a:pt x="907167" y="4227924"/>
                  </a:lnTo>
                  <a:lnTo>
                    <a:pt x="974756" y="4259274"/>
                  </a:lnTo>
                  <a:lnTo>
                    <a:pt x="1012772" y="4262804"/>
                  </a:lnTo>
                  <a:lnTo>
                    <a:pt x="1051890" y="4256924"/>
                  </a:lnTo>
                  <a:lnTo>
                    <a:pt x="1090910" y="4240597"/>
                  </a:lnTo>
                  <a:lnTo>
                    <a:pt x="1133315" y="4223541"/>
                  </a:lnTo>
                  <a:lnTo>
                    <a:pt x="1176314" y="4218696"/>
                  </a:lnTo>
                  <a:lnTo>
                    <a:pt x="1217994" y="4224958"/>
                  </a:lnTo>
                  <a:lnTo>
                    <a:pt x="1256445" y="4241225"/>
                  </a:lnTo>
                  <a:lnTo>
                    <a:pt x="1289757" y="4266393"/>
                  </a:lnTo>
                  <a:lnTo>
                    <a:pt x="1316019" y="4299360"/>
                  </a:lnTo>
                  <a:lnTo>
                    <a:pt x="1333320" y="4339023"/>
                  </a:lnTo>
                  <a:lnTo>
                    <a:pt x="1339750" y="4384362"/>
                  </a:lnTo>
                  <a:lnTo>
                    <a:pt x="1345127" y="4426221"/>
                  </a:lnTo>
                  <a:lnTo>
                    <a:pt x="1359597" y="4463038"/>
                  </a:lnTo>
                  <a:lnTo>
                    <a:pt x="1381663" y="4494196"/>
                  </a:lnTo>
                  <a:lnTo>
                    <a:pt x="1442610" y="4537055"/>
                  </a:lnTo>
                  <a:lnTo>
                    <a:pt x="1516009" y="4549845"/>
                  </a:lnTo>
                  <a:lnTo>
                    <a:pt x="1553642" y="4543416"/>
                  </a:lnTo>
                  <a:lnTo>
                    <a:pt x="1589905" y="4527612"/>
                  </a:lnTo>
                  <a:lnTo>
                    <a:pt x="1623375" y="4501751"/>
                  </a:lnTo>
                  <a:lnTo>
                    <a:pt x="1659921" y="4474300"/>
                  </a:lnTo>
                  <a:lnTo>
                    <a:pt x="1700200" y="4458490"/>
                  </a:lnTo>
                  <a:lnTo>
                    <a:pt x="1742080" y="4453751"/>
                  </a:lnTo>
                  <a:lnTo>
                    <a:pt x="1783432" y="4459512"/>
                  </a:lnTo>
                  <a:lnTo>
                    <a:pt x="1822122" y="4475200"/>
                  </a:lnTo>
                  <a:lnTo>
                    <a:pt x="1856021" y="4500246"/>
                  </a:lnTo>
                  <a:lnTo>
                    <a:pt x="1882996" y="4534079"/>
                  </a:lnTo>
                  <a:lnTo>
                    <a:pt x="1900948" y="4576210"/>
                  </a:lnTo>
                  <a:lnTo>
                    <a:pt x="1916973" y="4615252"/>
                  </a:lnTo>
                  <a:lnTo>
                    <a:pt x="1940476" y="4647070"/>
                  </a:lnTo>
                  <a:lnTo>
                    <a:pt x="1969854" y="4671455"/>
                  </a:lnTo>
                  <a:lnTo>
                    <a:pt x="2003501" y="4688195"/>
                  </a:lnTo>
                  <a:lnTo>
                    <a:pt x="2039815" y="4697079"/>
                  </a:lnTo>
                  <a:lnTo>
                    <a:pt x="2077192" y="4697896"/>
                  </a:lnTo>
                  <a:lnTo>
                    <a:pt x="2114026" y="4690434"/>
                  </a:lnTo>
                  <a:lnTo>
                    <a:pt x="2148716" y="4674484"/>
                  </a:lnTo>
                  <a:lnTo>
                    <a:pt x="2179656" y="4649833"/>
                  </a:lnTo>
                  <a:lnTo>
                    <a:pt x="2205274" y="4616198"/>
                  </a:lnTo>
                  <a:lnTo>
                    <a:pt x="2233471" y="4580219"/>
                  </a:lnTo>
                  <a:lnTo>
                    <a:pt x="2268287" y="4554519"/>
                  </a:lnTo>
                  <a:lnTo>
                    <a:pt x="2307515" y="4539100"/>
                  </a:lnTo>
                  <a:lnTo>
                    <a:pt x="2348950" y="4533960"/>
                  </a:lnTo>
                  <a:lnTo>
                    <a:pt x="2390385" y="4539100"/>
                  </a:lnTo>
                  <a:lnTo>
                    <a:pt x="2429613" y="4554519"/>
                  </a:lnTo>
                  <a:lnTo>
                    <a:pt x="2464429" y="4580219"/>
                  </a:lnTo>
                  <a:lnTo>
                    <a:pt x="2492668" y="4616271"/>
                  </a:lnTo>
                  <a:lnTo>
                    <a:pt x="2518252" y="4649833"/>
                  </a:lnTo>
                  <a:lnTo>
                    <a:pt x="2549190" y="4674484"/>
                  </a:lnTo>
                  <a:lnTo>
                    <a:pt x="2583879" y="4690434"/>
                  </a:lnTo>
                  <a:lnTo>
                    <a:pt x="2620714" y="4697896"/>
                  </a:lnTo>
                  <a:lnTo>
                    <a:pt x="2658091" y="4697079"/>
                  </a:lnTo>
                  <a:lnTo>
                    <a:pt x="2728055" y="4671455"/>
                  </a:lnTo>
                  <a:lnTo>
                    <a:pt x="2757433" y="4647070"/>
                  </a:lnTo>
                  <a:lnTo>
                    <a:pt x="2780937" y="4615252"/>
                  </a:lnTo>
                  <a:lnTo>
                    <a:pt x="2796983" y="4576126"/>
                  </a:lnTo>
                  <a:lnTo>
                    <a:pt x="2814907" y="4534079"/>
                  </a:lnTo>
                  <a:lnTo>
                    <a:pt x="2841885" y="4500246"/>
                  </a:lnTo>
                  <a:lnTo>
                    <a:pt x="2875785" y="4475200"/>
                  </a:lnTo>
                  <a:lnTo>
                    <a:pt x="2914477" y="4459512"/>
                  </a:lnTo>
                  <a:lnTo>
                    <a:pt x="2955829" y="4453751"/>
                  </a:lnTo>
                  <a:lnTo>
                    <a:pt x="2997710" y="4458490"/>
                  </a:lnTo>
                  <a:lnTo>
                    <a:pt x="3037989" y="4474300"/>
                  </a:lnTo>
                  <a:lnTo>
                    <a:pt x="3074598" y="4501814"/>
                  </a:lnTo>
                  <a:lnTo>
                    <a:pt x="3107998" y="4527612"/>
                  </a:lnTo>
                  <a:lnTo>
                    <a:pt x="3144262" y="4543416"/>
                  </a:lnTo>
                  <a:lnTo>
                    <a:pt x="3181897" y="4549845"/>
                  </a:lnTo>
                  <a:lnTo>
                    <a:pt x="3219407" y="4547518"/>
                  </a:lnTo>
                  <a:lnTo>
                    <a:pt x="3255298" y="4537055"/>
                  </a:lnTo>
                  <a:lnTo>
                    <a:pt x="3316243" y="4494196"/>
                  </a:lnTo>
                  <a:lnTo>
                    <a:pt x="3338308" y="4463038"/>
                  </a:lnTo>
                  <a:lnTo>
                    <a:pt x="3352775" y="4426221"/>
                  </a:lnTo>
                  <a:lnTo>
                    <a:pt x="3358149" y="4384278"/>
                  </a:lnTo>
                  <a:lnTo>
                    <a:pt x="3364580" y="4339023"/>
                  </a:lnTo>
                  <a:lnTo>
                    <a:pt x="3381882" y="4299360"/>
                  </a:lnTo>
                  <a:lnTo>
                    <a:pt x="3408146" y="4266393"/>
                  </a:lnTo>
                  <a:lnTo>
                    <a:pt x="3441460" y="4241225"/>
                  </a:lnTo>
                  <a:lnTo>
                    <a:pt x="3479913" y="4224958"/>
                  </a:lnTo>
                  <a:lnTo>
                    <a:pt x="3521595" y="4218696"/>
                  </a:lnTo>
                  <a:lnTo>
                    <a:pt x="3564594" y="4223541"/>
                  </a:lnTo>
                  <a:lnTo>
                    <a:pt x="3607074" y="4240649"/>
                  </a:lnTo>
                  <a:lnTo>
                    <a:pt x="3646013" y="4256924"/>
                  </a:lnTo>
                  <a:lnTo>
                    <a:pt x="3685132" y="4262804"/>
                  </a:lnTo>
                  <a:lnTo>
                    <a:pt x="3723148" y="4259274"/>
                  </a:lnTo>
                  <a:lnTo>
                    <a:pt x="3790738" y="4227924"/>
                  </a:lnTo>
                  <a:lnTo>
                    <a:pt x="3838516" y="4170753"/>
                  </a:lnTo>
                  <a:lnTo>
                    <a:pt x="3851767" y="4134947"/>
                  </a:lnTo>
                  <a:lnTo>
                    <a:pt x="3856214" y="4095640"/>
                  </a:lnTo>
                  <a:lnTo>
                    <a:pt x="3850543" y="4053723"/>
                  </a:lnTo>
                  <a:lnTo>
                    <a:pt x="3845041" y="4008348"/>
                  </a:lnTo>
                  <a:lnTo>
                    <a:pt x="3851488" y="3965560"/>
                  </a:lnTo>
                  <a:lnTo>
                    <a:pt x="3868324" y="3926921"/>
                  </a:lnTo>
                  <a:lnTo>
                    <a:pt x="3893988" y="3893990"/>
                  </a:lnTo>
                  <a:lnTo>
                    <a:pt x="3926921" y="3868326"/>
                  </a:lnTo>
                  <a:lnTo>
                    <a:pt x="3965562" y="3851491"/>
                  </a:lnTo>
                  <a:lnTo>
                    <a:pt x="4008352" y="3845044"/>
                  </a:lnTo>
                  <a:lnTo>
                    <a:pt x="4053814" y="3850567"/>
                  </a:lnTo>
                  <a:lnTo>
                    <a:pt x="4095637" y="3856206"/>
                  </a:lnTo>
                  <a:lnTo>
                    <a:pt x="4134944" y="3851759"/>
                  </a:lnTo>
                  <a:lnTo>
                    <a:pt x="4170751" y="3838509"/>
                  </a:lnTo>
                  <a:lnTo>
                    <a:pt x="4227923" y="3790732"/>
                  </a:lnTo>
                  <a:lnTo>
                    <a:pt x="4259275" y="3723144"/>
                  </a:lnTo>
                  <a:lnTo>
                    <a:pt x="4262806" y="3685130"/>
                  </a:lnTo>
                  <a:lnTo>
                    <a:pt x="4256929" y="3646013"/>
                  </a:lnTo>
                  <a:lnTo>
                    <a:pt x="4240604" y="3606993"/>
                  </a:lnTo>
                  <a:lnTo>
                    <a:pt x="4223546" y="3564587"/>
                  </a:lnTo>
                  <a:lnTo>
                    <a:pt x="4218699" y="3521589"/>
                  </a:lnTo>
                  <a:lnTo>
                    <a:pt x="4224961" y="3479909"/>
                  </a:lnTo>
                  <a:lnTo>
                    <a:pt x="4241227" y="3441458"/>
                  </a:lnTo>
                  <a:lnTo>
                    <a:pt x="4266395" y="3408146"/>
                  </a:lnTo>
                  <a:lnTo>
                    <a:pt x="4299362" y="3381884"/>
                  </a:lnTo>
                  <a:lnTo>
                    <a:pt x="4339023" y="3364582"/>
                  </a:lnTo>
                  <a:lnTo>
                    <a:pt x="4384370" y="3358142"/>
                  </a:lnTo>
                  <a:lnTo>
                    <a:pt x="4426228" y="3352768"/>
                  </a:lnTo>
                  <a:lnTo>
                    <a:pt x="4463046" y="3338301"/>
                  </a:lnTo>
                  <a:lnTo>
                    <a:pt x="4494203" y="3316236"/>
                  </a:lnTo>
                  <a:lnTo>
                    <a:pt x="4537063" y="3255290"/>
                  </a:lnTo>
                  <a:lnTo>
                    <a:pt x="4549852" y="3181890"/>
                  </a:lnTo>
                  <a:lnTo>
                    <a:pt x="4543423" y="3144255"/>
                  </a:lnTo>
                  <a:lnTo>
                    <a:pt x="4527619" y="3107990"/>
                  </a:lnTo>
                  <a:lnTo>
                    <a:pt x="4501759" y="3074538"/>
                  </a:lnTo>
                  <a:lnTo>
                    <a:pt x="4474307" y="3037989"/>
                  </a:lnTo>
                  <a:lnTo>
                    <a:pt x="4458496" y="2997709"/>
                  </a:lnTo>
                  <a:lnTo>
                    <a:pt x="4453756" y="2955827"/>
                  </a:lnTo>
                  <a:lnTo>
                    <a:pt x="4459515" y="2914475"/>
                  </a:lnTo>
                  <a:lnTo>
                    <a:pt x="4475203" y="2875783"/>
                  </a:lnTo>
                  <a:lnTo>
                    <a:pt x="4500249" y="2841882"/>
                  </a:lnTo>
                  <a:lnTo>
                    <a:pt x="4534083" y="2814903"/>
                  </a:lnTo>
                  <a:lnTo>
                    <a:pt x="4576217" y="2796955"/>
                  </a:lnTo>
                  <a:lnTo>
                    <a:pt x="4615259" y="2780930"/>
                  </a:lnTo>
                  <a:lnTo>
                    <a:pt x="4647078" y="2757426"/>
                  </a:lnTo>
                  <a:lnTo>
                    <a:pt x="4671463" y="2728049"/>
                  </a:lnTo>
                  <a:lnTo>
                    <a:pt x="4688203" y="2694401"/>
                  </a:lnTo>
                  <a:lnTo>
                    <a:pt x="4697086" y="2658087"/>
                  </a:lnTo>
                  <a:lnTo>
                    <a:pt x="4697903" y="2620711"/>
                  </a:lnTo>
                  <a:lnTo>
                    <a:pt x="4690442" y="2583876"/>
                  </a:lnTo>
                  <a:lnTo>
                    <a:pt x="4674491" y="2549187"/>
                  </a:lnTo>
                  <a:lnTo>
                    <a:pt x="4649841" y="2518247"/>
                  </a:lnTo>
                  <a:lnTo>
                    <a:pt x="4616205" y="2492619"/>
                  </a:lnTo>
                  <a:lnTo>
                    <a:pt x="4580226" y="2464424"/>
                  </a:lnTo>
                  <a:lnTo>
                    <a:pt x="4554527" y="2429610"/>
                  </a:lnTo>
                  <a:lnTo>
                    <a:pt x="4539107" y="2390382"/>
                  </a:lnTo>
                  <a:lnTo>
                    <a:pt x="4533967" y="2348948"/>
                  </a:lnTo>
                  <a:lnTo>
                    <a:pt x="4539107" y="2307513"/>
                  </a:lnTo>
                  <a:lnTo>
                    <a:pt x="4554527" y="2268285"/>
                  </a:lnTo>
                  <a:lnTo>
                    <a:pt x="4580226" y="2233471"/>
                  </a:lnTo>
                  <a:lnTo>
                    <a:pt x="4616279" y="2205235"/>
                  </a:lnTo>
                  <a:lnTo>
                    <a:pt x="4649841" y="2179648"/>
                  </a:lnTo>
                  <a:lnTo>
                    <a:pt x="4674491" y="2148708"/>
                  </a:lnTo>
                  <a:lnTo>
                    <a:pt x="4690442" y="2114019"/>
                  </a:lnTo>
                  <a:lnTo>
                    <a:pt x="4697903" y="2077184"/>
                  </a:lnTo>
                  <a:lnTo>
                    <a:pt x="4697086" y="2039808"/>
                  </a:lnTo>
                  <a:lnTo>
                    <a:pt x="4671463" y="1969846"/>
                  </a:lnTo>
                  <a:lnTo>
                    <a:pt x="4647078" y="1940469"/>
                  </a:lnTo>
                  <a:lnTo>
                    <a:pt x="4615259" y="1916965"/>
                  </a:lnTo>
                  <a:lnTo>
                    <a:pt x="4576133" y="1900919"/>
                  </a:lnTo>
                  <a:lnTo>
                    <a:pt x="4534083" y="1882992"/>
                  </a:lnTo>
                  <a:lnTo>
                    <a:pt x="4500249" y="1856013"/>
                  </a:lnTo>
                  <a:lnTo>
                    <a:pt x="4475203" y="1822113"/>
                  </a:lnTo>
                  <a:lnTo>
                    <a:pt x="4459515" y="1783422"/>
                  </a:lnTo>
                  <a:lnTo>
                    <a:pt x="4453756" y="1742071"/>
                  </a:lnTo>
                  <a:lnTo>
                    <a:pt x="4458496" y="1700191"/>
                  </a:lnTo>
                  <a:lnTo>
                    <a:pt x="4474307" y="1659913"/>
                  </a:lnTo>
                  <a:lnTo>
                    <a:pt x="4501821" y="1623305"/>
                  </a:lnTo>
                  <a:lnTo>
                    <a:pt x="4527619" y="1589905"/>
                  </a:lnTo>
                  <a:lnTo>
                    <a:pt x="4543423" y="1553640"/>
                  </a:lnTo>
                  <a:lnTo>
                    <a:pt x="4549852" y="1516005"/>
                  </a:lnTo>
                  <a:lnTo>
                    <a:pt x="4547526" y="1478495"/>
                  </a:lnTo>
                  <a:lnTo>
                    <a:pt x="4537063" y="1442603"/>
                  </a:lnTo>
                  <a:lnTo>
                    <a:pt x="4494203" y="1381656"/>
                  </a:lnTo>
                  <a:lnTo>
                    <a:pt x="4463046" y="1359589"/>
                  </a:lnTo>
                  <a:lnTo>
                    <a:pt x="4426228" y="1345120"/>
                  </a:lnTo>
                  <a:lnTo>
                    <a:pt x="4384275" y="1339743"/>
                  </a:lnTo>
                  <a:lnTo>
                    <a:pt x="4339023" y="1333316"/>
                  </a:lnTo>
                  <a:lnTo>
                    <a:pt x="4299362" y="1316016"/>
                  </a:lnTo>
                  <a:lnTo>
                    <a:pt x="4266395" y="1289754"/>
                  </a:lnTo>
                  <a:lnTo>
                    <a:pt x="4241227" y="1256442"/>
                  </a:lnTo>
                  <a:lnTo>
                    <a:pt x="4224961" y="1217989"/>
                  </a:lnTo>
                  <a:lnTo>
                    <a:pt x="4218699" y="1176308"/>
                  </a:lnTo>
                  <a:lnTo>
                    <a:pt x="4223546" y="1133308"/>
                  </a:lnTo>
                  <a:lnTo>
                    <a:pt x="4240657" y="1090818"/>
                  </a:lnTo>
                  <a:lnTo>
                    <a:pt x="4256929" y="1051882"/>
                  </a:lnTo>
                  <a:lnTo>
                    <a:pt x="4262806" y="1012765"/>
                  </a:lnTo>
                  <a:lnTo>
                    <a:pt x="4259275" y="974751"/>
                  </a:lnTo>
                  <a:lnTo>
                    <a:pt x="4227923" y="907163"/>
                  </a:lnTo>
                  <a:lnTo>
                    <a:pt x="4170751" y="859386"/>
                  </a:lnTo>
                  <a:lnTo>
                    <a:pt x="4134944" y="846136"/>
                  </a:lnTo>
                  <a:lnTo>
                    <a:pt x="4095637" y="841689"/>
                  </a:lnTo>
                  <a:lnTo>
                    <a:pt x="4053730" y="847349"/>
                  </a:lnTo>
                  <a:lnTo>
                    <a:pt x="4008352" y="852854"/>
                  </a:lnTo>
                  <a:lnTo>
                    <a:pt x="3965562" y="846408"/>
                  </a:lnTo>
                  <a:lnTo>
                    <a:pt x="3926921" y="829574"/>
                  </a:lnTo>
                  <a:lnTo>
                    <a:pt x="3893988" y="803910"/>
                  </a:lnTo>
                  <a:lnTo>
                    <a:pt x="3868324" y="770977"/>
                  </a:lnTo>
                  <a:lnTo>
                    <a:pt x="3851488" y="732336"/>
                  </a:lnTo>
                  <a:lnTo>
                    <a:pt x="3845041" y="689548"/>
                  </a:lnTo>
                  <a:lnTo>
                    <a:pt x="3850574" y="644089"/>
                  </a:lnTo>
                  <a:lnTo>
                    <a:pt x="3856214" y="602263"/>
                  </a:lnTo>
                  <a:lnTo>
                    <a:pt x="3851767" y="562953"/>
                  </a:lnTo>
                  <a:lnTo>
                    <a:pt x="3838516" y="527145"/>
                  </a:lnTo>
                  <a:lnTo>
                    <a:pt x="3790738" y="469972"/>
                  </a:lnTo>
                  <a:lnTo>
                    <a:pt x="3723148" y="438621"/>
                  </a:lnTo>
                  <a:lnTo>
                    <a:pt x="3685132" y="435091"/>
                  </a:lnTo>
                  <a:lnTo>
                    <a:pt x="3646013" y="440971"/>
                  </a:lnTo>
                  <a:lnTo>
                    <a:pt x="3607001" y="457288"/>
                  </a:lnTo>
                  <a:lnTo>
                    <a:pt x="3564594" y="474347"/>
                  </a:lnTo>
                  <a:lnTo>
                    <a:pt x="3521595" y="479195"/>
                  </a:lnTo>
                  <a:lnTo>
                    <a:pt x="3479913" y="472934"/>
                  </a:lnTo>
                  <a:lnTo>
                    <a:pt x="3441460" y="456669"/>
                  </a:lnTo>
                  <a:lnTo>
                    <a:pt x="3408146" y="431501"/>
                  </a:lnTo>
                  <a:lnTo>
                    <a:pt x="3381882" y="398535"/>
                  </a:lnTo>
                  <a:lnTo>
                    <a:pt x="3364580" y="358872"/>
                  </a:lnTo>
                  <a:lnTo>
                    <a:pt x="3358149" y="313533"/>
                  </a:lnTo>
                  <a:lnTo>
                    <a:pt x="3352775" y="271672"/>
                  </a:lnTo>
                  <a:lnTo>
                    <a:pt x="3338308" y="234853"/>
                  </a:lnTo>
                  <a:lnTo>
                    <a:pt x="3316243" y="203695"/>
                  </a:lnTo>
                  <a:lnTo>
                    <a:pt x="3255298" y="160836"/>
                  </a:lnTo>
                  <a:lnTo>
                    <a:pt x="3181897" y="148049"/>
                  </a:lnTo>
                  <a:lnTo>
                    <a:pt x="3144262" y="154479"/>
                  </a:lnTo>
                  <a:lnTo>
                    <a:pt x="3107998" y="170283"/>
                  </a:lnTo>
                  <a:lnTo>
                    <a:pt x="3074535" y="196144"/>
                  </a:lnTo>
                  <a:lnTo>
                    <a:pt x="3037989" y="223596"/>
                  </a:lnTo>
                  <a:lnTo>
                    <a:pt x="2997710" y="239406"/>
                  </a:lnTo>
                  <a:lnTo>
                    <a:pt x="2955829" y="244147"/>
                  </a:lnTo>
                  <a:lnTo>
                    <a:pt x="2914477" y="238388"/>
                  </a:lnTo>
                  <a:lnTo>
                    <a:pt x="2875785" y="222700"/>
                  </a:lnTo>
                  <a:lnTo>
                    <a:pt x="2841885" y="197653"/>
                  </a:lnTo>
                  <a:lnTo>
                    <a:pt x="2814907" y="163820"/>
                  </a:lnTo>
                  <a:lnTo>
                    <a:pt x="2796962" y="121686"/>
                  </a:lnTo>
                  <a:lnTo>
                    <a:pt x="2780937" y="82644"/>
                  </a:lnTo>
                  <a:lnTo>
                    <a:pt x="2757433" y="50825"/>
                  </a:lnTo>
                  <a:lnTo>
                    <a:pt x="2728055" y="26440"/>
                  </a:lnTo>
                  <a:lnTo>
                    <a:pt x="2694406" y="9700"/>
                  </a:lnTo>
                  <a:lnTo>
                    <a:pt x="2658091" y="816"/>
                  </a:lnTo>
                  <a:lnTo>
                    <a:pt x="2620714"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2" name="Google Shape;372;p8"/>
            <p:cNvSpPr/>
            <p:nvPr/>
          </p:nvSpPr>
          <p:spPr>
            <a:xfrm>
              <a:off x="15510625" y="5063229"/>
              <a:ext cx="1473200" cy="1407160"/>
            </a:xfrm>
            <a:custGeom>
              <a:avLst/>
              <a:gdLst/>
              <a:ahLst/>
              <a:cxnLst/>
              <a:rect l="l" t="t" r="r" b="b"/>
              <a:pathLst>
                <a:path w="1473200" h="1407160" extrusionOk="0">
                  <a:moveTo>
                    <a:pt x="380873" y="147269"/>
                  </a:moveTo>
                  <a:lnTo>
                    <a:pt x="373367" y="100723"/>
                  </a:lnTo>
                  <a:lnTo>
                    <a:pt x="352463" y="60299"/>
                  </a:lnTo>
                  <a:lnTo>
                    <a:pt x="320573" y="28409"/>
                  </a:lnTo>
                  <a:lnTo>
                    <a:pt x="280149" y="7505"/>
                  </a:lnTo>
                  <a:lnTo>
                    <a:pt x="233603" y="0"/>
                  </a:lnTo>
                  <a:lnTo>
                    <a:pt x="187045" y="7505"/>
                  </a:lnTo>
                  <a:lnTo>
                    <a:pt x="146621" y="28409"/>
                  </a:lnTo>
                  <a:lnTo>
                    <a:pt x="114744" y="60299"/>
                  </a:lnTo>
                  <a:lnTo>
                    <a:pt x="93840" y="100723"/>
                  </a:lnTo>
                  <a:lnTo>
                    <a:pt x="86321" y="147269"/>
                  </a:lnTo>
                  <a:lnTo>
                    <a:pt x="93840" y="193814"/>
                  </a:lnTo>
                  <a:lnTo>
                    <a:pt x="114744" y="234238"/>
                  </a:lnTo>
                  <a:lnTo>
                    <a:pt x="146621" y="266115"/>
                  </a:lnTo>
                  <a:lnTo>
                    <a:pt x="187045" y="287032"/>
                  </a:lnTo>
                  <a:lnTo>
                    <a:pt x="233603" y="294538"/>
                  </a:lnTo>
                  <a:lnTo>
                    <a:pt x="280149" y="287032"/>
                  </a:lnTo>
                  <a:lnTo>
                    <a:pt x="320573" y="266115"/>
                  </a:lnTo>
                  <a:lnTo>
                    <a:pt x="352463" y="234238"/>
                  </a:lnTo>
                  <a:lnTo>
                    <a:pt x="373367" y="193814"/>
                  </a:lnTo>
                  <a:lnTo>
                    <a:pt x="380873" y="147269"/>
                  </a:lnTo>
                  <a:close/>
                </a:path>
                <a:path w="1473200" h="1407160" extrusionOk="0">
                  <a:moveTo>
                    <a:pt x="1460855" y="147269"/>
                  </a:moveTo>
                  <a:lnTo>
                    <a:pt x="1453349" y="100723"/>
                  </a:lnTo>
                  <a:lnTo>
                    <a:pt x="1432433" y="60299"/>
                  </a:lnTo>
                  <a:lnTo>
                    <a:pt x="1400556" y="28409"/>
                  </a:lnTo>
                  <a:lnTo>
                    <a:pt x="1360131" y="7505"/>
                  </a:lnTo>
                  <a:lnTo>
                    <a:pt x="1313573" y="0"/>
                  </a:lnTo>
                  <a:lnTo>
                    <a:pt x="1267028" y="7505"/>
                  </a:lnTo>
                  <a:lnTo>
                    <a:pt x="1226604" y="28409"/>
                  </a:lnTo>
                  <a:lnTo>
                    <a:pt x="1194714" y="60299"/>
                  </a:lnTo>
                  <a:lnTo>
                    <a:pt x="1173810" y="100723"/>
                  </a:lnTo>
                  <a:lnTo>
                    <a:pt x="1166304" y="147269"/>
                  </a:lnTo>
                  <a:lnTo>
                    <a:pt x="1173810" y="193814"/>
                  </a:lnTo>
                  <a:lnTo>
                    <a:pt x="1194714" y="234238"/>
                  </a:lnTo>
                  <a:lnTo>
                    <a:pt x="1226604" y="266115"/>
                  </a:lnTo>
                  <a:lnTo>
                    <a:pt x="1267028" y="287032"/>
                  </a:lnTo>
                  <a:lnTo>
                    <a:pt x="1313573" y="294538"/>
                  </a:lnTo>
                  <a:lnTo>
                    <a:pt x="1360131" y="287032"/>
                  </a:lnTo>
                  <a:lnTo>
                    <a:pt x="1400556" y="266115"/>
                  </a:lnTo>
                  <a:lnTo>
                    <a:pt x="1432433" y="234238"/>
                  </a:lnTo>
                  <a:lnTo>
                    <a:pt x="1453349" y="193814"/>
                  </a:lnTo>
                  <a:lnTo>
                    <a:pt x="1460855" y="147269"/>
                  </a:lnTo>
                  <a:close/>
                </a:path>
                <a:path w="1473200" h="1407160" extrusionOk="0">
                  <a:moveTo>
                    <a:pt x="1472692" y="670344"/>
                  </a:moveTo>
                  <a:lnTo>
                    <a:pt x="0" y="670344"/>
                  </a:lnTo>
                  <a:lnTo>
                    <a:pt x="1562" y="718756"/>
                  </a:lnTo>
                  <a:lnTo>
                    <a:pt x="6197" y="766330"/>
                  </a:lnTo>
                  <a:lnTo>
                    <a:pt x="13804" y="812977"/>
                  </a:lnTo>
                  <a:lnTo>
                    <a:pt x="24282" y="858596"/>
                  </a:lnTo>
                  <a:lnTo>
                    <a:pt x="37541" y="903084"/>
                  </a:lnTo>
                  <a:lnTo>
                    <a:pt x="53479" y="946340"/>
                  </a:lnTo>
                  <a:lnTo>
                    <a:pt x="71996" y="988288"/>
                  </a:lnTo>
                  <a:lnTo>
                    <a:pt x="92989" y="1028814"/>
                  </a:lnTo>
                  <a:lnTo>
                    <a:pt x="116382" y="1067816"/>
                  </a:lnTo>
                  <a:lnTo>
                    <a:pt x="142074" y="1105217"/>
                  </a:lnTo>
                  <a:lnTo>
                    <a:pt x="169951" y="1140904"/>
                  </a:lnTo>
                  <a:lnTo>
                    <a:pt x="199923" y="1174775"/>
                  </a:lnTo>
                  <a:lnTo>
                    <a:pt x="231902" y="1206754"/>
                  </a:lnTo>
                  <a:lnTo>
                    <a:pt x="265785" y="1236726"/>
                  </a:lnTo>
                  <a:lnTo>
                    <a:pt x="301472" y="1264602"/>
                  </a:lnTo>
                  <a:lnTo>
                    <a:pt x="338861" y="1290294"/>
                  </a:lnTo>
                  <a:lnTo>
                    <a:pt x="377875" y="1313688"/>
                  </a:lnTo>
                  <a:lnTo>
                    <a:pt x="418401" y="1334681"/>
                  </a:lnTo>
                  <a:lnTo>
                    <a:pt x="460336" y="1353197"/>
                  </a:lnTo>
                  <a:lnTo>
                    <a:pt x="503605" y="1369136"/>
                  </a:lnTo>
                  <a:lnTo>
                    <a:pt x="548093" y="1382395"/>
                  </a:lnTo>
                  <a:lnTo>
                    <a:pt x="593699" y="1392872"/>
                  </a:lnTo>
                  <a:lnTo>
                    <a:pt x="640346" y="1400479"/>
                  </a:lnTo>
                  <a:lnTo>
                    <a:pt x="687933" y="1405115"/>
                  </a:lnTo>
                  <a:lnTo>
                    <a:pt x="736346" y="1406677"/>
                  </a:lnTo>
                  <a:lnTo>
                    <a:pt x="784758" y="1405115"/>
                  </a:lnTo>
                  <a:lnTo>
                    <a:pt x="832332" y="1400479"/>
                  </a:lnTo>
                  <a:lnTo>
                    <a:pt x="878979" y="1392872"/>
                  </a:lnTo>
                  <a:lnTo>
                    <a:pt x="924598" y="1382395"/>
                  </a:lnTo>
                  <a:lnTo>
                    <a:pt x="969086" y="1369136"/>
                  </a:lnTo>
                  <a:lnTo>
                    <a:pt x="1012355" y="1353197"/>
                  </a:lnTo>
                  <a:lnTo>
                    <a:pt x="1054290" y="1334681"/>
                  </a:lnTo>
                  <a:lnTo>
                    <a:pt x="1094816" y="1313688"/>
                  </a:lnTo>
                  <a:lnTo>
                    <a:pt x="1133830" y="1290294"/>
                  </a:lnTo>
                  <a:lnTo>
                    <a:pt x="1171219" y="1264602"/>
                  </a:lnTo>
                  <a:lnTo>
                    <a:pt x="1206906" y="1236726"/>
                  </a:lnTo>
                  <a:lnTo>
                    <a:pt x="1240790" y="1206754"/>
                  </a:lnTo>
                  <a:lnTo>
                    <a:pt x="1272768" y="1174775"/>
                  </a:lnTo>
                  <a:lnTo>
                    <a:pt x="1302740" y="1140904"/>
                  </a:lnTo>
                  <a:lnTo>
                    <a:pt x="1330629" y="1105217"/>
                  </a:lnTo>
                  <a:lnTo>
                    <a:pt x="1356309" y="1067816"/>
                  </a:lnTo>
                  <a:lnTo>
                    <a:pt x="1379702" y="1028814"/>
                  </a:lnTo>
                  <a:lnTo>
                    <a:pt x="1400708" y="988288"/>
                  </a:lnTo>
                  <a:lnTo>
                    <a:pt x="1419225" y="946340"/>
                  </a:lnTo>
                  <a:lnTo>
                    <a:pt x="1435163" y="903084"/>
                  </a:lnTo>
                  <a:lnTo>
                    <a:pt x="1448409" y="858596"/>
                  </a:lnTo>
                  <a:lnTo>
                    <a:pt x="1458887" y="812977"/>
                  </a:lnTo>
                  <a:lnTo>
                    <a:pt x="1466494" y="766330"/>
                  </a:lnTo>
                  <a:lnTo>
                    <a:pt x="1471129" y="718756"/>
                  </a:lnTo>
                  <a:lnTo>
                    <a:pt x="1472692" y="670344"/>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373" name="Google Shape;373;p8"/>
          <p:cNvSpPr txBox="1"/>
          <p:nvPr/>
        </p:nvSpPr>
        <p:spPr>
          <a:xfrm>
            <a:off x="4967982" y="1501935"/>
            <a:ext cx="12930722" cy="102783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uk-UA" sz="6600" b="1" i="0" u="none" strike="noStrike" cap="none">
                <a:solidFill>
                  <a:srgbClr val="FFDE17"/>
                </a:solidFill>
                <a:latin typeface="Roboto"/>
                <a:ea typeface="Roboto"/>
                <a:cs typeface="Roboto"/>
                <a:sym typeface="Roboto"/>
              </a:rPr>
              <a:t> </a:t>
            </a:r>
            <a:r>
              <a:rPr lang="uk-UA" sz="6600" b="1" i="0" u="none" strike="noStrike" cap="none">
                <a:solidFill>
                  <a:schemeClr val="lt1"/>
                </a:solidFill>
                <a:latin typeface="Roboto"/>
                <a:ea typeface="Roboto"/>
                <a:cs typeface="Roboto"/>
                <a:sym typeface="Roboto"/>
              </a:rPr>
              <a:t>Які види землі?</a:t>
            </a:r>
            <a:endParaRPr sz="6600" b="1" i="0" u="none" strike="noStrike" cap="none">
              <a:solidFill>
                <a:schemeClr val="lt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9"/>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9" name="Google Shape;379;p9"/>
          <p:cNvSpPr/>
          <p:nvPr/>
        </p:nvSpPr>
        <p:spPr>
          <a:xfrm>
            <a:off x="13897972" y="1080149"/>
            <a:ext cx="2921000" cy="2908300"/>
          </a:xfrm>
          <a:custGeom>
            <a:avLst/>
            <a:gdLst/>
            <a:ahLst/>
            <a:cxnLst/>
            <a:rect l="l" t="t" r="r" b="b"/>
            <a:pathLst>
              <a:path w="2921000" h="2908300" extrusionOk="0">
                <a:moveTo>
                  <a:pt x="2177872" y="1448092"/>
                </a:moveTo>
                <a:lnTo>
                  <a:pt x="2176348" y="1400975"/>
                </a:lnTo>
                <a:lnTo>
                  <a:pt x="2171789" y="1354493"/>
                </a:lnTo>
                <a:lnTo>
                  <a:pt x="2164397" y="1309243"/>
                </a:lnTo>
                <a:lnTo>
                  <a:pt x="2154161" y="1264831"/>
                </a:lnTo>
                <a:lnTo>
                  <a:pt x="2141220" y="1221498"/>
                </a:lnTo>
                <a:lnTo>
                  <a:pt x="2125662" y="1179360"/>
                </a:lnTo>
                <a:lnTo>
                  <a:pt x="2107590" y="1138491"/>
                </a:lnTo>
                <a:lnTo>
                  <a:pt x="2087105" y="1098994"/>
                </a:lnTo>
                <a:lnTo>
                  <a:pt x="2064270" y="1060983"/>
                </a:lnTo>
                <a:lnTo>
                  <a:pt x="2039213" y="1024534"/>
                </a:lnTo>
                <a:lnTo>
                  <a:pt x="2012022" y="989736"/>
                </a:lnTo>
                <a:lnTo>
                  <a:pt x="1982787" y="956703"/>
                </a:lnTo>
                <a:lnTo>
                  <a:pt x="1951596" y="925525"/>
                </a:lnTo>
                <a:lnTo>
                  <a:pt x="1918563" y="896289"/>
                </a:lnTo>
                <a:lnTo>
                  <a:pt x="1883765" y="869086"/>
                </a:lnTo>
                <a:lnTo>
                  <a:pt x="1847316" y="844029"/>
                </a:lnTo>
                <a:lnTo>
                  <a:pt x="1840801" y="840130"/>
                </a:lnTo>
                <a:lnTo>
                  <a:pt x="1840801" y="1448092"/>
                </a:lnTo>
                <a:lnTo>
                  <a:pt x="1837829" y="1495755"/>
                </a:lnTo>
                <a:lnTo>
                  <a:pt x="1829155" y="1541678"/>
                </a:lnTo>
                <a:lnTo>
                  <a:pt x="1815147" y="1585506"/>
                </a:lnTo>
                <a:lnTo>
                  <a:pt x="1796148" y="1626844"/>
                </a:lnTo>
                <a:lnTo>
                  <a:pt x="1772526" y="1665376"/>
                </a:lnTo>
                <a:lnTo>
                  <a:pt x="1744637" y="1700707"/>
                </a:lnTo>
                <a:lnTo>
                  <a:pt x="1712849" y="1732495"/>
                </a:lnTo>
                <a:lnTo>
                  <a:pt x="1677504" y="1760385"/>
                </a:lnTo>
                <a:lnTo>
                  <a:pt x="1638973" y="1784007"/>
                </a:lnTo>
                <a:lnTo>
                  <a:pt x="1597621" y="1803006"/>
                </a:lnTo>
                <a:lnTo>
                  <a:pt x="1553806" y="1817014"/>
                </a:lnTo>
                <a:lnTo>
                  <a:pt x="1507871" y="1825688"/>
                </a:lnTo>
                <a:lnTo>
                  <a:pt x="1460195" y="1828660"/>
                </a:lnTo>
                <a:lnTo>
                  <a:pt x="1412519" y="1825688"/>
                </a:lnTo>
                <a:lnTo>
                  <a:pt x="1366596" y="1817014"/>
                </a:lnTo>
                <a:lnTo>
                  <a:pt x="1322781" y="1803006"/>
                </a:lnTo>
                <a:lnTo>
                  <a:pt x="1281442" y="1784007"/>
                </a:lnTo>
                <a:lnTo>
                  <a:pt x="1242910" y="1760385"/>
                </a:lnTo>
                <a:lnTo>
                  <a:pt x="1207579" y="1732495"/>
                </a:lnTo>
                <a:lnTo>
                  <a:pt x="1175791" y="1700707"/>
                </a:lnTo>
                <a:lnTo>
                  <a:pt x="1147902" y="1665376"/>
                </a:lnTo>
                <a:lnTo>
                  <a:pt x="1124280" y="1626844"/>
                </a:lnTo>
                <a:lnTo>
                  <a:pt x="1105281" y="1585506"/>
                </a:lnTo>
                <a:lnTo>
                  <a:pt x="1091260" y="1541678"/>
                </a:lnTo>
                <a:lnTo>
                  <a:pt x="1082598" y="1495755"/>
                </a:lnTo>
                <a:lnTo>
                  <a:pt x="1079627" y="1448092"/>
                </a:lnTo>
                <a:lnTo>
                  <a:pt x="1082598" y="1400416"/>
                </a:lnTo>
                <a:lnTo>
                  <a:pt x="1091260" y="1354493"/>
                </a:lnTo>
                <a:lnTo>
                  <a:pt x="1105281" y="1310678"/>
                </a:lnTo>
                <a:lnTo>
                  <a:pt x="1124280" y="1269326"/>
                </a:lnTo>
                <a:lnTo>
                  <a:pt x="1147902" y="1230807"/>
                </a:lnTo>
                <a:lnTo>
                  <a:pt x="1175791" y="1195463"/>
                </a:lnTo>
                <a:lnTo>
                  <a:pt x="1207579" y="1163675"/>
                </a:lnTo>
                <a:lnTo>
                  <a:pt x="1242910" y="1135799"/>
                </a:lnTo>
                <a:lnTo>
                  <a:pt x="1281442" y="1112177"/>
                </a:lnTo>
                <a:lnTo>
                  <a:pt x="1322781" y="1093177"/>
                </a:lnTo>
                <a:lnTo>
                  <a:pt x="1366596" y="1079157"/>
                </a:lnTo>
                <a:lnTo>
                  <a:pt x="1412519" y="1070483"/>
                </a:lnTo>
                <a:lnTo>
                  <a:pt x="1460195" y="1067511"/>
                </a:lnTo>
                <a:lnTo>
                  <a:pt x="1507871" y="1070483"/>
                </a:lnTo>
                <a:lnTo>
                  <a:pt x="1553806" y="1079157"/>
                </a:lnTo>
                <a:lnTo>
                  <a:pt x="1597621" y="1093177"/>
                </a:lnTo>
                <a:lnTo>
                  <a:pt x="1638973" y="1112177"/>
                </a:lnTo>
                <a:lnTo>
                  <a:pt x="1677504" y="1135799"/>
                </a:lnTo>
                <a:lnTo>
                  <a:pt x="1712849" y="1163675"/>
                </a:lnTo>
                <a:lnTo>
                  <a:pt x="1744637" y="1195463"/>
                </a:lnTo>
                <a:lnTo>
                  <a:pt x="1772526" y="1230807"/>
                </a:lnTo>
                <a:lnTo>
                  <a:pt x="1796148" y="1269326"/>
                </a:lnTo>
                <a:lnTo>
                  <a:pt x="1815147" y="1310678"/>
                </a:lnTo>
                <a:lnTo>
                  <a:pt x="1829155" y="1354493"/>
                </a:lnTo>
                <a:lnTo>
                  <a:pt x="1837829" y="1400416"/>
                </a:lnTo>
                <a:lnTo>
                  <a:pt x="1840801" y="1448092"/>
                </a:lnTo>
                <a:lnTo>
                  <a:pt x="1840801" y="840130"/>
                </a:lnTo>
                <a:lnTo>
                  <a:pt x="1769808" y="800709"/>
                </a:lnTo>
                <a:lnTo>
                  <a:pt x="1728939" y="782650"/>
                </a:lnTo>
                <a:lnTo>
                  <a:pt x="1686788" y="767092"/>
                </a:lnTo>
                <a:lnTo>
                  <a:pt x="1643456" y="754151"/>
                </a:lnTo>
                <a:lnTo>
                  <a:pt x="1599044" y="743927"/>
                </a:lnTo>
                <a:lnTo>
                  <a:pt x="1553629" y="736498"/>
                </a:lnTo>
                <a:lnTo>
                  <a:pt x="1507312" y="731977"/>
                </a:lnTo>
                <a:lnTo>
                  <a:pt x="1460195" y="730440"/>
                </a:lnTo>
                <a:lnTo>
                  <a:pt x="1413078" y="731977"/>
                </a:lnTo>
                <a:lnTo>
                  <a:pt x="1366774" y="736498"/>
                </a:lnTo>
                <a:lnTo>
                  <a:pt x="1321358" y="743927"/>
                </a:lnTo>
                <a:lnTo>
                  <a:pt x="1276934" y="754151"/>
                </a:lnTo>
                <a:lnTo>
                  <a:pt x="1233601" y="767092"/>
                </a:lnTo>
                <a:lnTo>
                  <a:pt x="1191463" y="782650"/>
                </a:lnTo>
                <a:lnTo>
                  <a:pt x="1150594" y="800709"/>
                </a:lnTo>
                <a:lnTo>
                  <a:pt x="1111110" y="821207"/>
                </a:lnTo>
                <a:lnTo>
                  <a:pt x="1073086" y="844029"/>
                </a:lnTo>
                <a:lnTo>
                  <a:pt x="1036637" y="869086"/>
                </a:lnTo>
                <a:lnTo>
                  <a:pt x="1001852" y="896289"/>
                </a:lnTo>
                <a:lnTo>
                  <a:pt x="968806" y="925525"/>
                </a:lnTo>
                <a:lnTo>
                  <a:pt x="937628" y="956703"/>
                </a:lnTo>
                <a:lnTo>
                  <a:pt x="908392" y="989736"/>
                </a:lnTo>
                <a:lnTo>
                  <a:pt x="881202" y="1024534"/>
                </a:lnTo>
                <a:lnTo>
                  <a:pt x="856145" y="1060983"/>
                </a:lnTo>
                <a:lnTo>
                  <a:pt x="833323" y="1098994"/>
                </a:lnTo>
                <a:lnTo>
                  <a:pt x="812825" y="1138491"/>
                </a:lnTo>
                <a:lnTo>
                  <a:pt x="794753" y="1179360"/>
                </a:lnTo>
                <a:lnTo>
                  <a:pt x="779195" y="1221498"/>
                </a:lnTo>
                <a:lnTo>
                  <a:pt x="766267" y="1264831"/>
                </a:lnTo>
                <a:lnTo>
                  <a:pt x="756031" y="1309243"/>
                </a:lnTo>
                <a:lnTo>
                  <a:pt x="748614" y="1354658"/>
                </a:lnTo>
                <a:lnTo>
                  <a:pt x="744080" y="1400975"/>
                </a:lnTo>
                <a:lnTo>
                  <a:pt x="742556" y="1448092"/>
                </a:lnTo>
                <a:lnTo>
                  <a:pt x="744080" y="1495209"/>
                </a:lnTo>
                <a:lnTo>
                  <a:pt x="748639" y="1541678"/>
                </a:lnTo>
                <a:lnTo>
                  <a:pt x="756031" y="1586928"/>
                </a:lnTo>
                <a:lnTo>
                  <a:pt x="766267" y="1631353"/>
                </a:lnTo>
                <a:lnTo>
                  <a:pt x="779195" y="1674672"/>
                </a:lnTo>
                <a:lnTo>
                  <a:pt x="794753" y="1716824"/>
                </a:lnTo>
                <a:lnTo>
                  <a:pt x="812825" y="1757692"/>
                </a:lnTo>
                <a:lnTo>
                  <a:pt x="833323" y="1797177"/>
                </a:lnTo>
                <a:lnTo>
                  <a:pt x="856145" y="1835200"/>
                </a:lnTo>
                <a:lnTo>
                  <a:pt x="881202" y="1871649"/>
                </a:lnTo>
                <a:lnTo>
                  <a:pt x="908392" y="1906435"/>
                </a:lnTo>
                <a:lnTo>
                  <a:pt x="937628" y="1939480"/>
                </a:lnTo>
                <a:lnTo>
                  <a:pt x="968806" y="1970659"/>
                </a:lnTo>
                <a:lnTo>
                  <a:pt x="1001852" y="1999894"/>
                </a:lnTo>
                <a:lnTo>
                  <a:pt x="1036637" y="2027085"/>
                </a:lnTo>
                <a:lnTo>
                  <a:pt x="1073086" y="2052142"/>
                </a:lnTo>
                <a:lnTo>
                  <a:pt x="1111110" y="2074964"/>
                </a:lnTo>
                <a:lnTo>
                  <a:pt x="1150594" y="2095461"/>
                </a:lnTo>
                <a:lnTo>
                  <a:pt x="1191463" y="2113534"/>
                </a:lnTo>
                <a:lnTo>
                  <a:pt x="1233601" y="2129091"/>
                </a:lnTo>
                <a:lnTo>
                  <a:pt x="1276934" y="2142020"/>
                </a:lnTo>
                <a:lnTo>
                  <a:pt x="1321358" y="2152256"/>
                </a:lnTo>
                <a:lnTo>
                  <a:pt x="1366774" y="2159673"/>
                </a:lnTo>
                <a:lnTo>
                  <a:pt x="1413078" y="2164207"/>
                </a:lnTo>
                <a:lnTo>
                  <a:pt x="1460195" y="2165731"/>
                </a:lnTo>
                <a:lnTo>
                  <a:pt x="1507312" y="2164207"/>
                </a:lnTo>
                <a:lnTo>
                  <a:pt x="1553629" y="2159673"/>
                </a:lnTo>
                <a:lnTo>
                  <a:pt x="1599044" y="2152256"/>
                </a:lnTo>
                <a:lnTo>
                  <a:pt x="1643456" y="2142020"/>
                </a:lnTo>
                <a:lnTo>
                  <a:pt x="1686788" y="2129091"/>
                </a:lnTo>
                <a:lnTo>
                  <a:pt x="1728939" y="2113534"/>
                </a:lnTo>
                <a:lnTo>
                  <a:pt x="1769808" y="2095461"/>
                </a:lnTo>
                <a:lnTo>
                  <a:pt x="1809292" y="2074964"/>
                </a:lnTo>
                <a:lnTo>
                  <a:pt x="1847316" y="2052142"/>
                </a:lnTo>
                <a:lnTo>
                  <a:pt x="1883765" y="2027085"/>
                </a:lnTo>
                <a:lnTo>
                  <a:pt x="1918563" y="1999894"/>
                </a:lnTo>
                <a:lnTo>
                  <a:pt x="1951596" y="1970659"/>
                </a:lnTo>
                <a:lnTo>
                  <a:pt x="1982787" y="1939480"/>
                </a:lnTo>
                <a:lnTo>
                  <a:pt x="2012022" y="1906435"/>
                </a:lnTo>
                <a:lnTo>
                  <a:pt x="2039213" y="1871649"/>
                </a:lnTo>
                <a:lnTo>
                  <a:pt x="2064270" y="1835200"/>
                </a:lnTo>
                <a:lnTo>
                  <a:pt x="2068195" y="1828660"/>
                </a:lnTo>
                <a:lnTo>
                  <a:pt x="2087105" y="1797177"/>
                </a:lnTo>
                <a:lnTo>
                  <a:pt x="2107590" y="1757692"/>
                </a:lnTo>
                <a:lnTo>
                  <a:pt x="2125662" y="1716824"/>
                </a:lnTo>
                <a:lnTo>
                  <a:pt x="2141220" y="1674672"/>
                </a:lnTo>
                <a:lnTo>
                  <a:pt x="2154161" y="1631353"/>
                </a:lnTo>
                <a:lnTo>
                  <a:pt x="2164397" y="1586928"/>
                </a:lnTo>
                <a:lnTo>
                  <a:pt x="2171814" y="1541513"/>
                </a:lnTo>
                <a:lnTo>
                  <a:pt x="2176348" y="1495209"/>
                </a:lnTo>
                <a:lnTo>
                  <a:pt x="2177872" y="1448092"/>
                </a:lnTo>
                <a:close/>
              </a:path>
              <a:path w="2921000" h="2908300" extrusionOk="0">
                <a:moveTo>
                  <a:pt x="2920415" y="1460500"/>
                </a:moveTo>
                <a:lnTo>
                  <a:pt x="2919628" y="1409700"/>
                </a:lnTo>
                <a:lnTo>
                  <a:pt x="2917304" y="1358900"/>
                </a:lnTo>
                <a:lnTo>
                  <a:pt x="2913443" y="1308100"/>
                </a:lnTo>
                <a:lnTo>
                  <a:pt x="2908096" y="1270000"/>
                </a:lnTo>
                <a:lnTo>
                  <a:pt x="2901264" y="1219200"/>
                </a:lnTo>
                <a:lnTo>
                  <a:pt x="2892983" y="1168400"/>
                </a:lnTo>
                <a:lnTo>
                  <a:pt x="2883281" y="1130300"/>
                </a:lnTo>
                <a:lnTo>
                  <a:pt x="2872181" y="1079500"/>
                </a:lnTo>
                <a:lnTo>
                  <a:pt x="2859684" y="1041400"/>
                </a:lnTo>
                <a:lnTo>
                  <a:pt x="2845854" y="990600"/>
                </a:lnTo>
                <a:lnTo>
                  <a:pt x="2830677" y="952500"/>
                </a:lnTo>
                <a:lnTo>
                  <a:pt x="2814205" y="901700"/>
                </a:lnTo>
                <a:lnTo>
                  <a:pt x="2796451" y="863600"/>
                </a:lnTo>
                <a:lnTo>
                  <a:pt x="2777426" y="825500"/>
                </a:lnTo>
                <a:lnTo>
                  <a:pt x="2757182" y="787400"/>
                </a:lnTo>
                <a:lnTo>
                  <a:pt x="2735732" y="749300"/>
                </a:lnTo>
                <a:lnTo>
                  <a:pt x="2713088" y="711200"/>
                </a:lnTo>
                <a:lnTo>
                  <a:pt x="2689288" y="673100"/>
                </a:lnTo>
                <a:lnTo>
                  <a:pt x="2664358" y="635000"/>
                </a:lnTo>
                <a:lnTo>
                  <a:pt x="2638310" y="596900"/>
                </a:lnTo>
                <a:lnTo>
                  <a:pt x="2611170" y="558800"/>
                </a:lnTo>
                <a:lnTo>
                  <a:pt x="2583345" y="521208"/>
                </a:lnTo>
                <a:lnTo>
                  <a:pt x="2583345" y="1460500"/>
                </a:lnTo>
                <a:lnTo>
                  <a:pt x="2582303" y="1498600"/>
                </a:lnTo>
                <a:lnTo>
                  <a:pt x="2579217" y="1549400"/>
                </a:lnTo>
                <a:lnTo>
                  <a:pt x="2574112" y="1600200"/>
                </a:lnTo>
                <a:lnTo>
                  <a:pt x="2567051" y="1651000"/>
                </a:lnTo>
                <a:lnTo>
                  <a:pt x="2558059" y="1689100"/>
                </a:lnTo>
                <a:lnTo>
                  <a:pt x="2547188" y="1739900"/>
                </a:lnTo>
                <a:lnTo>
                  <a:pt x="2534488" y="1778000"/>
                </a:lnTo>
                <a:lnTo>
                  <a:pt x="2519972" y="1828800"/>
                </a:lnTo>
                <a:lnTo>
                  <a:pt x="2503716" y="1866900"/>
                </a:lnTo>
                <a:lnTo>
                  <a:pt x="2485745" y="1917700"/>
                </a:lnTo>
                <a:lnTo>
                  <a:pt x="2466111" y="1955800"/>
                </a:lnTo>
                <a:lnTo>
                  <a:pt x="2444839" y="1993900"/>
                </a:lnTo>
                <a:lnTo>
                  <a:pt x="2421991" y="2032000"/>
                </a:lnTo>
                <a:lnTo>
                  <a:pt x="2397595" y="2070100"/>
                </a:lnTo>
                <a:lnTo>
                  <a:pt x="2371712" y="2108200"/>
                </a:lnTo>
                <a:lnTo>
                  <a:pt x="2344369" y="2146300"/>
                </a:lnTo>
                <a:lnTo>
                  <a:pt x="2315603" y="2184400"/>
                </a:lnTo>
                <a:lnTo>
                  <a:pt x="2285466" y="2209800"/>
                </a:lnTo>
                <a:lnTo>
                  <a:pt x="2254008" y="2247900"/>
                </a:lnTo>
                <a:lnTo>
                  <a:pt x="2221255" y="2286000"/>
                </a:lnTo>
                <a:lnTo>
                  <a:pt x="2187270" y="2311400"/>
                </a:lnTo>
                <a:lnTo>
                  <a:pt x="2152078" y="2336800"/>
                </a:lnTo>
                <a:lnTo>
                  <a:pt x="2115718" y="2362200"/>
                </a:lnTo>
                <a:lnTo>
                  <a:pt x="2078253" y="2387600"/>
                </a:lnTo>
                <a:lnTo>
                  <a:pt x="2039708" y="2413000"/>
                </a:lnTo>
                <a:lnTo>
                  <a:pt x="2000135" y="2438400"/>
                </a:lnTo>
                <a:lnTo>
                  <a:pt x="1959571" y="2463800"/>
                </a:lnTo>
                <a:lnTo>
                  <a:pt x="1918055" y="2476500"/>
                </a:lnTo>
                <a:lnTo>
                  <a:pt x="1875637" y="2501900"/>
                </a:lnTo>
                <a:lnTo>
                  <a:pt x="1832356" y="2514600"/>
                </a:lnTo>
                <a:lnTo>
                  <a:pt x="1651469" y="2565400"/>
                </a:lnTo>
                <a:lnTo>
                  <a:pt x="1604518" y="2565400"/>
                </a:lnTo>
                <a:lnTo>
                  <a:pt x="1556969" y="2578100"/>
                </a:lnTo>
                <a:lnTo>
                  <a:pt x="1363433" y="2578100"/>
                </a:lnTo>
                <a:lnTo>
                  <a:pt x="1315872" y="2565400"/>
                </a:lnTo>
                <a:lnTo>
                  <a:pt x="1268920" y="2565400"/>
                </a:lnTo>
                <a:lnTo>
                  <a:pt x="1088034" y="2514600"/>
                </a:lnTo>
                <a:lnTo>
                  <a:pt x="1044765" y="2501900"/>
                </a:lnTo>
                <a:lnTo>
                  <a:pt x="1002347" y="2476500"/>
                </a:lnTo>
                <a:lnTo>
                  <a:pt x="960831" y="2463800"/>
                </a:lnTo>
                <a:lnTo>
                  <a:pt x="920267" y="2438400"/>
                </a:lnTo>
                <a:lnTo>
                  <a:pt x="880694" y="2413000"/>
                </a:lnTo>
                <a:lnTo>
                  <a:pt x="842149" y="2387600"/>
                </a:lnTo>
                <a:lnTo>
                  <a:pt x="804684" y="2362200"/>
                </a:lnTo>
                <a:lnTo>
                  <a:pt x="768324" y="2336800"/>
                </a:lnTo>
                <a:lnTo>
                  <a:pt x="733132" y="2311400"/>
                </a:lnTo>
                <a:lnTo>
                  <a:pt x="699147" y="2286000"/>
                </a:lnTo>
                <a:lnTo>
                  <a:pt x="666394" y="2247900"/>
                </a:lnTo>
                <a:lnTo>
                  <a:pt x="634936" y="2209800"/>
                </a:lnTo>
                <a:lnTo>
                  <a:pt x="604799" y="2184400"/>
                </a:lnTo>
                <a:lnTo>
                  <a:pt x="576046" y="2146300"/>
                </a:lnTo>
                <a:lnTo>
                  <a:pt x="548703" y="2108200"/>
                </a:lnTo>
                <a:lnTo>
                  <a:pt x="522808" y="2070100"/>
                </a:lnTo>
                <a:lnTo>
                  <a:pt x="498424" y="2032000"/>
                </a:lnTo>
                <a:lnTo>
                  <a:pt x="475564" y="1993900"/>
                </a:lnTo>
                <a:lnTo>
                  <a:pt x="454304" y="1955800"/>
                </a:lnTo>
                <a:lnTo>
                  <a:pt x="434670" y="1917700"/>
                </a:lnTo>
                <a:lnTo>
                  <a:pt x="416699" y="1866900"/>
                </a:lnTo>
                <a:lnTo>
                  <a:pt x="400431" y="1828800"/>
                </a:lnTo>
                <a:lnTo>
                  <a:pt x="385927" y="1778000"/>
                </a:lnTo>
                <a:lnTo>
                  <a:pt x="373227" y="1739900"/>
                </a:lnTo>
                <a:lnTo>
                  <a:pt x="362356" y="1689100"/>
                </a:lnTo>
                <a:lnTo>
                  <a:pt x="353364" y="1651000"/>
                </a:lnTo>
                <a:lnTo>
                  <a:pt x="346303" y="1600200"/>
                </a:lnTo>
                <a:lnTo>
                  <a:pt x="341198" y="1549400"/>
                </a:lnTo>
                <a:lnTo>
                  <a:pt x="338112" y="1498600"/>
                </a:lnTo>
                <a:lnTo>
                  <a:pt x="337070" y="1460500"/>
                </a:lnTo>
                <a:lnTo>
                  <a:pt x="338112" y="1409700"/>
                </a:lnTo>
                <a:lnTo>
                  <a:pt x="341198" y="1358900"/>
                </a:lnTo>
                <a:lnTo>
                  <a:pt x="346303" y="1308100"/>
                </a:lnTo>
                <a:lnTo>
                  <a:pt x="353364" y="1257300"/>
                </a:lnTo>
                <a:lnTo>
                  <a:pt x="362356" y="1219200"/>
                </a:lnTo>
                <a:lnTo>
                  <a:pt x="373227" y="1168400"/>
                </a:lnTo>
                <a:lnTo>
                  <a:pt x="385927" y="1130300"/>
                </a:lnTo>
                <a:lnTo>
                  <a:pt x="400431" y="1079500"/>
                </a:lnTo>
                <a:lnTo>
                  <a:pt x="416699" y="1041400"/>
                </a:lnTo>
                <a:lnTo>
                  <a:pt x="434670" y="990600"/>
                </a:lnTo>
                <a:lnTo>
                  <a:pt x="454304" y="952500"/>
                </a:lnTo>
                <a:lnTo>
                  <a:pt x="475564" y="914400"/>
                </a:lnTo>
                <a:lnTo>
                  <a:pt x="498424" y="876300"/>
                </a:lnTo>
                <a:lnTo>
                  <a:pt x="522808" y="838200"/>
                </a:lnTo>
                <a:lnTo>
                  <a:pt x="548703" y="800100"/>
                </a:lnTo>
                <a:lnTo>
                  <a:pt x="576046" y="762000"/>
                </a:lnTo>
                <a:lnTo>
                  <a:pt x="604799" y="723900"/>
                </a:lnTo>
                <a:lnTo>
                  <a:pt x="634936" y="698500"/>
                </a:lnTo>
                <a:lnTo>
                  <a:pt x="666394" y="660400"/>
                </a:lnTo>
                <a:lnTo>
                  <a:pt x="699147" y="635000"/>
                </a:lnTo>
                <a:lnTo>
                  <a:pt x="733132" y="596900"/>
                </a:lnTo>
                <a:lnTo>
                  <a:pt x="768324" y="571500"/>
                </a:lnTo>
                <a:lnTo>
                  <a:pt x="804684" y="546100"/>
                </a:lnTo>
                <a:lnTo>
                  <a:pt x="842149" y="520700"/>
                </a:lnTo>
                <a:lnTo>
                  <a:pt x="880694" y="495300"/>
                </a:lnTo>
                <a:lnTo>
                  <a:pt x="920267" y="469900"/>
                </a:lnTo>
                <a:lnTo>
                  <a:pt x="960831" y="444500"/>
                </a:lnTo>
                <a:lnTo>
                  <a:pt x="1002347" y="431800"/>
                </a:lnTo>
                <a:lnTo>
                  <a:pt x="1044765" y="406400"/>
                </a:lnTo>
                <a:lnTo>
                  <a:pt x="1222616" y="355600"/>
                </a:lnTo>
                <a:lnTo>
                  <a:pt x="1268920" y="342900"/>
                </a:lnTo>
                <a:lnTo>
                  <a:pt x="1315872" y="342900"/>
                </a:lnTo>
                <a:lnTo>
                  <a:pt x="1363433" y="330200"/>
                </a:lnTo>
                <a:lnTo>
                  <a:pt x="1556969" y="330200"/>
                </a:lnTo>
                <a:lnTo>
                  <a:pt x="1604518" y="342900"/>
                </a:lnTo>
                <a:lnTo>
                  <a:pt x="1651469" y="342900"/>
                </a:lnTo>
                <a:lnTo>
                  <a:pt x="1697774" y="355600"/>
                </a:lnTo>
                <a:lnTo>
                  <a:pt x="1875637" y="406400"/>
                </a:lnTo>
                <a:lnTo>
                  <a:pt x="1918055" y="431800"/>
                </a:lnTo>
                <a:lnTo>
                  <a:pt x="1959571" y="444500"/>
                </a:lnTo>
                <a:lnTo>
                  <a:pt x="2000135" y="469900"/>
                </a:lnTo>
                <a:lnTo>
                  <a:pt x="2039708" y="495300"/>
                </a:lnTo>
                <a:lnTo>
                  <a:pt x="2078253" y="520700"/>
                </a:lnTo>
                <a:lnTo>
                  <a:pt x="2115718" y="546100"/>
                </a:lnTo>
                <a:lnTo>
                  <a:pt x="2152078" y="571500"/>
                </a:lnTo>
                <a:lnTo>
                  <a:pt x="2187270" y="596900"/>
                </a:lnTo>
                <a:lnTo>
                  <a:pt x="2221255" y="635000"/>
                </a:lnTo>
                <a:lnTo>
                  <a:pt x="2254008" y="660400"/>
                </a:lnTo>
                <a:lnTo>
                  <a:pt x="2285466" y="698500"/>
                </a:lnTo>
                <a:lnTo>
                  <a:pt x="2315603" y="723900"/>
                </a:lnTo>
                <a:lnTo>
                  <a:pt x="2344369" y="762000"/>
                </a:lnTo>
                <a:lnTo>
                  <a:pt x="2371712" y="800100"/>
                </a:lnTo>
                <a:lnTo>
                  <a:pt x="2397595" y="838200"/>
                </a:lnTo>
                <a:lnTo>
                  <a:pt x="2421991" y="876300"/>
                </a:lnTo>
                <a:lnTo>
                  <a:pt x="2444839" y="914400"/>
                </a:lnTo>
                <a:lnTo>
                  <a:pt x="2466111" y="952500"/>
                </a:lnTo>
                <a:lnTo>
                  <a:pt x="2485745" y="990600"/>
                </a:lnTo>
                <a:lnTo>
                  <a:pt x="2503716" y="1041400"/>
                </a:lnTo>
                <a:lnTo>
                  <a:pt x="2519972" y="1079500"/>
                </a:lnTo>
                <a:lnTo>
                  <a:pt x="2534488" y="1130300"/>
                </a:lnTo>
                <a:lnTo>
                  <a:pt x="2547188" y="1168400"/>
                </a:lnTo>
                <a:lnTo>
                  <a:pt x="2558059" y="1219200"/>
                </a:lnTo>
                <a:lnTo>
                  <a:pt x="2567051" y="1257300"/>
                </a:lnTo>
                <a:lnTo>
                  <a:pt x="2574112" y="1308100"/>
                </a:lnTo>
                <a:lnTo>
                  <a:pt x="2579217" y="1358900"/>
                </a:lnTo>
                <a:lnTo>
                  <a:pt x="2582303" y="1409700"/>
                </a:lnTo>
                <a:lnTo>
                  <a:pt x="2583345" y="1460500"/>
                </a:lnTo>
                <a:lnTo>
                  <a:pt x="2583345" y="521208"/>
                </a:lnTo>
                <a:lnTo>
                  <a:pt x="2582976" y="520700"/>
                </a:lnTo>
                <a:lnTo>
                  <a:pt x="2553741" y="482600"/>
                </a:lnTo>
                <a:lnTo>
                  <a:pt x="2523490" y="457200"/>
                </a:lnTo>
                <a:lnTo>
                  <a:pt x="2492248" y="419100"/>
                </a:lnTo>
                <a:lnTo>
                  <a:pt x="2460040" y="393700"/>
                </a:lnTo>
                <a:lnTo>
                  <a:pt x="2426881" y="355600"/>
                </a:lnTo>
                <a:lnTo>
                  <a:pt x="2392819" y="330200"/>
                </a:lnTo>
                <a:lnTo>
                  <a:pt x="2357856" y="304800"/>
                </a:lnTo>
                <a:lnTo>
                  <a:pt x="2322030" y="279400"/>
                </a:lnTo>
                <a:lnTo>
                  <a:pt x="2285352" y="254000"/>
                </a:lnTo>
                <a:lnTo>
                  <a:pt x="2247849" y="228600"/>
                </a:lnTo>
                <a:lnTo>
                  <a:pt x="2209558" y="203200"/>
                </a:lnTo>
                <a:lnTo>
                  <a:pt x="2170493" y="177800"/>
                </a:lnTo>
                <a:lnTo>
                  <a:pt x="2130679" y="152400"/>
                </a:lnTo>
                <a:lnTo>
                  <a:pt x="2090153" y="139700"/>
                </a:lnTo>
                <a:lnTo>
                  <a:pt x="2048916" y="114300"/>
                </a:lnTo>
                <a:lnTo>
                  <a:pt x="1964436" y="88900"/>
                </a:lnTo>
                <a:lnTo>
                  <a:pt x="1921243" y="63500"/>
                </a:lnTo>
                <a:lnTo>
                  <a:pt x="1788160" y="25400"/>
                </a:lnTo>
                <a:lnTo>
                  <a:pt x="1742706" y="25400"/>
                </a:lnTo>
                <a:lnTo>
                  <a:pt x="1696745" y="12700"/>
                </a:lnTo>
                <a:lnTo>
                  <a:pt x="1650301" y="12700"/>
                </a:lnTo>
                <a:lnTo>
                  <a:pt x="1603400" y="0"/>
                </a:lnTo>
                <a:lnTo>
                  <a:pt x="1317002" y="0"/>
                </a:lnTo>
                <a:lnTo>
                  <a:pt x="1270101" y="12700"/>
                </a:lnTo>
                <a:lnTo>
                  <a:pt x="1223657" y="12700"/>
                </a:lnTo>
                <a:lnTo>
                  <a:pt x="1177696" y="25400"/>
                </a:lnTo>
                <a:lnTo>
                  <a:pt x="1132243" y="25400"/>
                </a:lnTo>
                <a:lnTo>
                  <a:pt x="999159" y="63500"/>
                </a:lnTo>
                <a:lnTo>
                  <a:pt x="955967" y="88900"/>
                </a:lnTo>
                <a:lnTo>
                  <a:pt x="871499" y="114300"/>
                </a:lnTo>
                <a:lnTo>
                  <a:pt x="830262" y="139700"/>
                </a:lnTo>
                <a:lnTo>
                  <a:pt x="789724" y="152400"/>
                </a:lnTo>
                <a:lnTo>
                  <a:pt x="749909" y="177800"/>
                </a:lnTo>
                <a:lnTo>
                  <a:pt x="710844" y="203200"/>
                </a:lnTo>
                <a:lnTo>
                  <a:pt x="672553" y="228600"/>
                </a:lnTo>
                <a:lnTo>
                  <a:pt x="635063" y="254000"/>
                </a:lnTo>
                <a:lnTo>
                  <a:pt x="598385" y="279400"/>
                </a:lnTo>
                <a:lnTo>
                  <a:pt x="562559" y="304800"/>
                </a:lnTo>
                <a:lnTo>
                  <a:pt x="527596" y="330200"/>
                </a:lnTo>
                <a:lnTo>
                  <a:pt x="493522" y="355600"/>
                </a:lnTo>
                <a:lnTo>
                  <a:pt x="460375" y="393700"/>
                </a:lnTo>
                <a:lnTo>
                  <a:pt x="428167" y="419100"/>
                </a:lnTo>
                <a:lnTo>
                  <a:pt x="396925" y="457200"/>
                </a:lnTo>
                <a:lnTo>
                  <a:pt x="366674" y="482600"/>
                </a:lnTo>
                <a:lnTo>
                  <a:pt x="337439" y="520700"/>
                </a:lnTo>
                <a:lnTo>
                  <a:pt x="309245" y="558800"/>
                </a:lnTo>
                <a:lnTo>
                  <a:pt x="282105" y="596900"/>
                </a:lnTo>
                <a:lnTo>
                  <a:pt x="256057" y="635000"/>
                </a:lnTo>
                <a:lnTo>
                  <a:pt x="231127" y="673100"/>
                </a:lnTo>
                <a:lnTo>
                  <a:pt x="207327" y="711200"/>
                </a:lnTo>
                <a:lnTo>
                  <a:pt x="184683" y="749300"/>
                </a:lnTo>
                <a:lnTo>
                  <a:pt x="163233" y="787400"/>
                </a:lnTo>
                <a:lnTo>
                  <a:pt x="142989" y="825500"/>
                </a:lnTo>
                <a:lnTo>
                  <a:pt x="123964" y="863600"/>
                </a:lnTo>
                <a:lnTo>
                  <a:pt x="106210" y="901700"/>
                </a:lnTo>
                <a:lnTo>
                  <a:pt x="89738" y="952500"/>
                </a:lnTo>
                <a:lnTo>
                  <a:pt x="74561" y="990600"/>
                </a:lnTo>
                <a:lnTo>
                  <a:pt x="60731" y="1041400"/>
                </a:lnTo>
                <a:lnTo>
                  <a:pt x="48234" y="1079500"/>
                </a:lnTo>
                <a:lnTo>
                  <a:pt x="37134" y="1130300"/>
                </a:lnTo>
                <a:lnTo>
                  <a:pt x="27432" y="1168400"/>
                </a:lnTo>
                <a:lnTo>
                  <a:pt x="19151" y="1219200"/>
                </a:lnTo>
                <a:lnTo>
                  <a:pt x="12319" y="1270000"/>
                </a:lnTo>
                <a:lnTo>
                  <a:pt x="6972" y="1308100"/>
                </a:lnTo>
                <a:lnTo>
                  <a:pt x="3111" y="1358900"/>
                </a:lnTo>
                <a:lnTo>
                  <a:pt x="787" y="1409700"/>
                </a:lnTo>
                <a:lnTo>
                  <a:pt x="0" y="1460500"/>
                </a:lnTo>
                <a:lnTo>
                  <a:pt x="787" y="1498600"/>
                </a:lnTo>
                <a:lnTo>
                  <a:pt x="3111" y="1549400"/>
                </a:lnTo>
                <a:lnTo>
                  <a:pt x="6972" y="1600200"/>
                </a:lnTo>
                <a:lnTo>
                  <a:pt x="12319" y="1638300"/>
                </a:lnTo>
                <a:lnTo>
                  <a:pt x="19151" y="1689100"/>
                </a:lnTo>
                <a:lnTo>
                  <a:pt x="27432" y="1739900"/>
                </a:lnTo>
                <a:lnTo>
                  <a:pt x="37134" y="1778000"/>
                </a:lnTo>
                <a:lnTo>
                  <a:pt x="48234" y="1828800"/>
                </a:lnTo>
                <a:lnTo>
                  <a:pt x="60731" y="1866900"/>
                </a:lnTo>
                <a:lnTo>
                  <a:pt x="74561" y="1917700"/>
                </a:lnTo>
                <a:lnTo>
                  <a:pt x="89738" y="1955800"/>
                </a:lnTo>
                <a:lnTo>
                  <a:pt x="106210" y="2006600"/>
                </a:lnTo>
                <a:lnTo>
                  <a:pt x="123964" y="2044700"/>
                </a:lnTo>
                <a:lnTo>
                  <a:pt x="142989" y="2082800"/>
                </a:lnTo>
                <a:lnTo>
                  <a:pt x="163233" y="2120900"/>
                </a:lnTo>
                <a:lnTo>
                  <a:pt x="184683" y="2159000"/>
                </a:lnTo>
                <a:lnTo>
                  <a:pt x="207327" y="2209800"/>
                </a:lnTo>
                <a:lnTo>
                  <a:pt x="231127" y="2247900"/>
                </a:lnTo>
                <a:lnTo>
                  <a:pt x="256057" y="2273300"/>
                </a:lnTo>
                <a:lnTo>
                  <a:pt x="282105" y="2311400"/>
                </a:lnTo>
                <a:lnTo>
                  <a:pt x="309245" y="2349500"/>
                </a:lnTo>
                <a:lnTo>
                  <a:pt x="337439" y="2387600"/>
                </a:lnTo>
                <a:lnTo>
                  <a:pt x="366674" y="2425700"/>
                </a:lnTo>
                <a:lnTo>
                  <a:pt x="396925" y="2451100"/>
                </a:lnTo>
                <a:lnTo>
                  <a:pt x="428167" y="2489200"/>
                </a:lnTo>
                <a:lnTo>
                  <a:pt x="460375" y="2514600"/>
                </a:lnTo>
                <a:lnTo>
                  <a:pt x="493522" y="2552700"/>
                </a:lnTo>
                <a:lnTo>
                  <a:pt x="527596" y="2578100"/>
                </a:lnTo>
                <a:lnTo>
                  <a:pt x="562559" y="2603500"/>
                </a:lnTo>
                <a:lnTo>
                  <a:pt x="598385" y="2628900"/>
                </a:lnTo>
                <a:lnTo>
                  <a:pt x="635063" y="2654300"/>
                </a:lnTo>
                <a:lnTo>
                  <a:pt x="672553" y="2679700"/>
                </a:lnTo>
                <a:lnTo>
                  <a:pt x="710844" y="2705100"/>
                </a:lnTo>
                <a:lnTo>
                  <a:pt x="749909" y="2730500"/>
                </a:lnTo>
                <a:lnTo>
                  <a:pt x="789724" y="2755900"/>
                </a:lnTo>
                <a:lnTo>
                  <a:pt x="830262" y="2768600"/>
                </a:lnTo>
                <a:lnTo>
                  <a:pt x="871499" y="2794000"/>
                </a:lnTo>
                <a:lnTo>
                  <a:pt x="955967" y="2819400"/>
                </a:lnTo>
                <a:lnTo>
                  <a:pt x="999159" y="2844800"/>
                </a:lnTo>
                <a:lnTo>
                  <a:pt x="1132243" y="2882900"/>
                </a:lnTo>
                <a:lnTo>
                  <a:pt x="1177696" y="2882900"/>
                </a:lnTo>
                <a:lnTo>
                  <a:pt x="1270101" y="2908300"/>
                </a:lnTo>
                <a:lnTo>
                  <a:pt x="1650301" y="2908300"/>
                </a:lnTo>
                <a:lnTo>
                  <a:pt x="1742706" y="2882900"/>
                </a:lnTo>
                <a:lnTo>
                  <a:pt x="1788160" y="2882900"/>
                </a:lnTo>
                <a:lnTo>
                  <a:pt x="1921243" y="2844800"/>
                </a:lnTo>
                <a:lnTo>
                  <a:pt x="1964436" y="2819400"/>
                </a:lnTo>
                <a:lnTo>
                  <a:pt x="2048916" y="2794000"/>
                </a:lnTo>
                <a:lnTo>
                  <a:pt x="2090153" y="2768600"/>
                </a:lnTo>
                <a:lnTo>
                  <a:pt x="2130679" y="2755900"/>
                </a:lnTo>
                <a:lnTo>
                  <a:pt x="2170493" y="2730500"/>
                </a:lnTo>
                <a:lnTo>
                  <a:pt x="2209558" y="2705100"/>
                </a:lnTo>
                <a:lnTo>
                  <a:pt x="2247849" y="2679700"/>
                </a:lnTo>
                <a:lnTo>
                  <a:pt x="2285352" y="2654300"/>
                </a:lnTo>
                <a:lnTo>
                  <a:pt x="2322030" y="2628900"/>
                </a:lnTo>
                <a:lnTo>
                  <a:pt x="2357856" y="2603500"/>
                </a:lnTo>
                <a:lnTo>
                  <a:pt x="2392819" y="2578100"/>
                </a:lnTo>
                <a:lnTo>
                  <a:pt x="2426881" y="2552700"/>
                </a:lnTo>
                <a:lnTo>
                  <a:pt x="2460040" y="2514600"/>
                </a:lnTo>
                <a:lnTo>
                  <a:pt x="2492248" y="2489200"/>
                </a:lnTo>
                <a:lnTo>
                  <a:pt x="2523490" y="2451100"/>
                </a:lnTo>
                <a:lnTo>
                  <a:pt x="2553741" y="2425700"/>
                </a:lnTo>
                <a:lnTo>
                  <a:pt x="2582976" y="2387600"/>
                </a:lnTo>
                <a:lnTo>
                  <a:pt x="2611170" y="2349500"/>
                </a:lnTo>
                <a:lnTo>
                  <a:pt x="2638310" y="2311400"/>
                </a:lnTo>
                <a:lnTo>
                  <a:pt x="2664358" y="2273300"/>
                </a:lnTo>
                <a:lnTo>
                  <a:pt x="2689288" y="2247900"/>
                </a:lnTo>
                <a:lnTo>
                  <a:pt x="2713088" y="2209800"/>
                </a:lnTo>
                <a:lnTo>
                  <a:pt x="2735732" y="2159000"/>
                </a:lnTo>
                <a:lnTo>
                  <a:pt x="2757182" y="2120900"/>
                </a:lnTo>
                <a:lnTo>
                  <a:pt x="2777426" y="2082800"/>
                </a:lnTo>
                <a:lnTo>
                  <a:pt x="2796451" y="2044700"/>
                </a:lnTo>
                <a:lnTo>
                  <a:pt x="2814205" y="2006600"/>
                </a:lnTo>
                <a:lnTo>
                  <a:pt x="2830677" y="1955800"/>
                </a:lnTo>
                <a:lnTo>
                  <a:pt x="2845854" y="1917700"/>
                </a:lnTo>
                <a:lnTo>
                  <a:pt x="2859684" y="1866900"/>
                </a:lnTo>
                <a:lnTo>
                  <a:pt x="2872181" y="1828800"/>
                </a:lnTo>
                <a:lnTo>
                  <a:pt x="2883281" y="1778000"/>
                </a:lnTo>
                <a:lnTo>
                  <a:pt x="2892983" y="1739900"/>
                </a:lnTo>
                <a:lnTo>
                  <a:pt x="2901264" y="1689100"/>
                </a:lnTo>
                <a:lnTo>
                  <a:pt x="2908096" y="1638300"/>
                </a:lnTo>
                <a:lnTo>
                  <a:pt x="2913443" y="1600200"/>
                </a:lnTo>
                <a:lnTo>
                  <a:pt x="2917304" y="1549400"/>
                </a:lnTo>
                <a:lnTo>
                  <a:pt x="2919628" y="1498600"/>
                </a:lnTo>
                <a:lnTo>
                  <a:pt x="2920415" y="146050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380" name="Google Shape;380;p9"/>
          <p:cNvGrpSpPr/>
          <p:nvPr/>
        </p:nvGrpSpPr>
        <p:grpSpPr>
          <a:xfrm>
            <a:off x="15839399" y="6080"/>
            <a:ext cx="3204210" cy="1150620"/>
            <a:chOff x="15839399" y="6080"/>
            <a:chExt cx="3204210" cy="1150620"/>
          </a:xfrm>
        </p:grpSpPr>
        <p:sp>
          <p:nvSpPr>
            <p:cNvPr id="381" name="Google Shape;381;p9"/>
            <p:cNvSpPr/>
            <p:nvPr/>
          </p:nvSpPr>
          <p:spPr>
            <a:xfrm>
              <a:off x="15839399" y="6080"/>
              <a:ext cx="3204210" cy="1150620"/>
            </a:xfrm>
            <a:custGeom>
              <a:avLst/>
              <a:gdLst/>
              <a:ahLst/>
              <a:cxnLst/>
              <a:rect l="l" t="t" r="r" b="b"/>
              <a:pathLst>
                <a:path w="3204209" h="1150620" extrusionOk="0">
                  <a:moveTo>
                    <a:pt x="3204090" y="0"/>
                  </a:moveTo>
                  <a:lnTo>
                    <a:pt x="0" y="0"/>
                  </a:lnTo>
                  <a:lnTo>
                    <a:pt x="0" y="923909"/>
                  </a:lnTo>
                  <a:lnTo>
                    <a:pt x="5253" y="969573"/>
                  </a:lnTo>
                  <a:lnTo>
                    <a:pt x="20321" y="1012106"/>
                  </a:lnTo>
                  <a:lnTo>
                    <a:pt x="44163" y="1050595"/>
                  </a:lnTo>
                  <a:lnTo>
                    <a:pt x="75739" y="1084130"/>
                  </a:lnTo>
                  <a:lnTo>
                    <a:pt x="114010" y="1111799"/>
                  </a:lnTo>
                  <a:lnTo>
                    <a:pt x="157935" y="1132691"/>
                  </a:lnTo>
                  <a:lnTo>
                    <a:pt x="206474" y="1145895"/>
                  </a:lnTo>
                  <a:lnTo>
                    <a:pt x="258588" y="1150499"/>
                  </a:lnTo>
                  <a:lnTo>
                    <a:pt x="2945501" y="1150499"/>
                  </a:lnTo>
                  <a:lnTo>
                    <a:pt x="2997615" y="1145895"/>
                  </a:lnTo>
                  <a:lnTo>
                    <a:pt x="3046155" y="1132691"/>
                  </a:lnTo>
                  <a:lnTo>
                    <a:pt x="3090080" y="1111799"/>
                  </a:lnTo>
                  <a:lnTo>
                    <a:pt x="3128351" y="1084130"/>
                  </a:lnTo>
                  <a:lnTo>
                    <a:pt x="3159927" y="1050595"/>
                  </a:lnTo>
                  <a:lnTo>
                    <a:pt x="3183769" y="1012106"/>
                  </a:lnTo>
                  <a:lnTo>
                    <a:pt x="3198837" y="969573"/>
                  </a:lnTo>
                  <a:lnTo>
                    <a:pt x="3204090" y="923909"/>
                  </a:lnTo>
                  <a:lnTo>
                    <a:pt x="320409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82" name="Google Shape;382;p9"/>
            <p:cNvPicPr preferRelativeResize="0"/>
            <p:nvPr/>
          </p:nvPicPr>
          <p:blipFill rotWithShape="1">
            <a:blip r:embed="rId3">
              <a:alphaModFix/>
            </a:blip>
            <a:srcRect/>
            <a:stretch/>
          </p:blipFill>
          <p:spPr>
            <a:xfrm>
              <a:off x="15985991" y="38488"/>
              <a:ext cx="2847981" cy="1058541"/>
            </a:xfrm>
            <a:prstGeom prst="rect">
              <a:avLst/>
            </a:prstGeom>
            <a:noFill/>
            <a:ln>
              <a:noFill/>
            </a:ln>
          </p:spPr>
        </p:pic>
      </p:grpSp>
      <p:pic>
        <p:nvPicPr>
          <p:cNvPr id="383" name="Google Shape;383;p9"/>
          <p:cNvPicPr preferRelativeResize="0"/>
          <p:nvPr/>
        </p:nvPicPr>
        <p:blipFill rotWithShape="1">
          <a:blip r:embed="rId4">
            <a:alphaModFix/>
          </a:blip>
          <a:srcRect/>
          <a:stretch/>
        </p:blipFill>
        <p:spPr>
          <a:xfrm>
            <a:off x="698498" y="543844"/>
            <a:ext cx="1769950" cy="1225505"/>
          </a:xfrm>
          <a:prstGeom prst="rect">
            <a:avLst/>
          </a:prstGeom>
          <a:noFill/>
          <a:ln>
            <a:noFill/>
          </a:ln>
        </p:spPr>
      </p:pic>
      <p:sp>
        <p:nvSpPr>
          <p:cNvPr id="384" name="Google Shape;384;p9"/>
          <p:cNvSpPr/>
          <p:nvPr/>
        </p:nvSpPr>
        <p:spPr>
          <a:xfrm>
            <a:off x="2682621" y="593398"/>
            <a:ext cx="16510" cy="1090295"/>
          </a:xfrm>
          <a:custGeom>
            <a:avLst/>
            <a:gdLst/>
            <a:ahLst/>
            <a:cxnLst/>
            <a:rect l="l" t="t" r="r" b="b"/>
            <a:pathLst>
              <a:path w="16510" h="1090295" extrusionOk="0">
                <a:moveTo>
                  <a:pt x="14062" y="0"/>
                </a:moveTo>
                <a:lnTo>
                  <a:pt x="2198" y="0"/>
                </a:lnTo>
                <a:lnTo>
                  <a:pt x="0" y="2198"/>
                </a:lnTo>
                <a:lnTo>
                  <a:pt x="0" y="1087694"/>
                </a:lnTo>
                <a:lnTo>
                  <a:pt x="2198" y="1089893"/>
                </a:lnTo>
                <a:lnTo>
                  <a:pt x="11371" y="1089893"/>
                </a:lnTo>
                <a:lnTo>
                  <a:pt x="14062" y="1089893"/>
                </a:lnTo>
                <a:lnTo>
                  <a:pt x="16250" y="1087694"/>
                </a:lnTo>
                <a:lnTo>
                  <a:pt x="16250" y="2198"/>
                </a:lnTo>
                <a:lnTo>
                  <a:pt x="14062"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385" name="Google Shape;385;p9"/>
          <p:cNvGrpSpPr/>
          <p:nvPr/>
        </p:nvGrpSpPr>
        <p:grpSpPr>
          <a:xfrm>
            <a:off x="2888962" y="819503"/>
            <a:ext cx="421398" cy="260646"/>
            <a:chOff x="2888962" y="819503"/>
            <a:chExt cx="421398" cy="260646"/>
          </a:xfrm>
        </p:grpSpPr>
        <p:pic>
          <p:nvPicPr>
            <p:cNvPr id="386" name="Google Shape;386;p9"/>
            <p:cNvPicPr preferRelativeResize="0"/>
            <p:nvPr/>
          </p:nvPicPr>
          <p:blipFill rotWithShape="1">
            <a:blip r:embed="rId5">
              <a:alphaModFix/>
            </a:blip>
            <a:srcRect/>
            <a:stretch/>
          </p:blipFill>
          <p:spPr>
            <a:xfrm>
              <a:off x="2888962" y="819503"/>
              <a:ext cx="361008" cy="260646"/>
            </a:xfrm>
            <a:prstGeom prst="rect">
              <a:avLst/>
            </a:prstGeom>
            <a:noFill/>
            <a:ln>
              <a:noFill/>
            </a:ln>
          </p:spPr>
        </p:pic>
        <p:sp>
          <p:nvSpPr>
            <p:cNvPr id="387" name="Google Shape;387;p9"/>
            <p:cNvSpPr/>
            <p:nvPr/>
          </p:nvSpPr>
          <p:spPr>
            <a:xfrm>
              <a:off x="3275435" y="981254"/>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388" name="Google Shape;388;p9"/>
          <p:cNvGrpSpPr/>
          <p:nvPr/>
        </p:nvGrpSpPr>
        <p:grpSpPr>
          <a:xfrm>
            <a:off x="3275431" y="896260"/>
            <a:ext cx="336674" cy="143671"/>
            <a:chOff x="3275431" y="896260"/>
            <a:chExt cx="336674" cy="143671"/>
          </a:xfrm>
        </p:grpSpPr>
        <p:sp>
          <p:nvSpPr>
            <p:cNvPr id="389" name="Google Shape;389;p9"/>
            <p:cNvSpPr/>
            <p:nvPr/>
          </p:nvSpPr>
          <p:spPr>
            <a:xfrm>
              <a:off x="3275431" y="898708"/>
              <a:ext cx="125730" cy="138430"/>
            </a:xfrm>
            <a:custGeom>
              <a:avLst/>
              <a:gdLst/>
              <a:ahLst/>
              <a:cxnLst/>
              <a:rect l="l" t="t" r="r" b="b"/>
              <a:pathLst>
                <a:path w="125729" h="138430" extrusionOk="0">
                  <a:moveTo>
                    <a:pt x="125247" y="0"/>
                  </a:moveTo>
                  <a:lnTo>
                    <a:pt x="90868" y="0"/>
                  </a:lnTo>
                  <a:lnTo>
                    <a:pt x="90868" y="55880"/>
                  </a:lnTo>
                  <a:lnTo>
                    <a:pt x="34683" y="55880"/>
                  </a:lnTo>
                  <a:lnTo>
                    <a:pt x="34683" y="0"/>
                  </a:lnTo>
                  <a:lnTo>
                    <a:pt x="0" y="0"/>
                  </a:lnTo>
                  <a:lnTo>
                    <a:pt x="0" y="55880"/>
                  </a:lnTo>
                  <a:lnTo>
                    <a:pt x="0" y="82550"/>
                  </a:lnTo>
                  <a:lnTo>
                    <a:pt x="90868" y="82550"/>
                  </a:lnTo>
                  <a:lnTo>
                    <a:pt x="90868" y="138430"/>
                  </a:lnTo>
                  <a:lnTo>
                    <a:pt x="125247" y="138430"/>
                  </a:lnTo>
                  <a:lnTo>
                    <a:pt x="125247" y="82550"/>
                  </a:lnTo>
                  <a:lnTo>
                    <a:pt x="125247" y="55880"/>
                  </a:lnTo>
                  <a:lnTo>
                    <a:pt x="125247"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90" name="Google Shape;390;p9"/>
            <p:cNvPicPr preferRelativeResize="0"/>
            <p:nvPr/>
          </p:nvPicPr>
          <p:blipFill rotWithShape="1">
            <a:blip r:embed="rId6">
              <a:alphaModFix/>
            </a:blip>
            <a:srcRect/>
            <a:stretch/>
          </p:blipFill>
          <p:spPr>
            <a:xfrm>
              <a:off x="3428918" y="896260"/>
              <a:ext cx="121566" cy="143671"/>
            </a:xfrm>
            <a:prstGeom prst="rect">
              <a:avLst/>
            </a:prstGeom>
            <a:noFill/>
            <a:ln>
              <a:noFill/>
            </a:ln>
          </p:spPr>
        </p:pic>
        <p:sp>
          <p:nvSpPr>
            <p:cNvPr id="391" name="Google Shape;391;p9"/>
            <p:cNvSpPr/>
            <p:nvPr/>
          </p:nvSpPr>
          <p:spPr>
            <a:xfrm>
              <a:off x="3577180" y="981254"/>
              <a:ext cx="34925" cy="55880"/>
            </a:xfrm>
            <a:custGeom>
              <a:avLst/>
              <a:gdLst/>
              <a:ahLst/>
              <a:cxnLst/>
              <a:rect l="l" t="t" r="r" b="b"/>
              <a:pathLst>
                <a:path w="34925" h="55880" extrusionOk="0">
                  <a:moveTo>
                    <a:pt x="0" y="55879"/>
                  </a:moveTo>
                  <a:lnTo>
                    <a:pt x="34690" y="55879"/>
                  </a:lnTo>
                  <a:lnTo>
                    <a:pt x="34690" y="0"/>
                  </a:lnTo>
                  <a:lnTo>
                    <a:pt x="0" y="0"/>
                  </a:lnTo>
                  <a:lnTo>
                    <a:pt x="0" y="55879"/>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392" name="Google Shape;392;p9"/>
          <p:cNvSpPr/>
          <p:nvPr/>
        </p:nvSpPr>
        <p:spPr>
          <a:xfrm>
            <a:off x="3577171" y="898708"/>
            <a:ext cx="194945" cy="138430"/>
          </a:xfrm>
          <a:custGeom>
            <a:avLst/>
            <a:gdLst/>
            <a:ahLst/>
            <a:cxnLst/>
            <a:rect l="l" t="t" r="r" b="b"/>
            <a:pathLst>
              <a:path w="194945"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 w="194945" h="138430" extrusionOk="0">
                <a:moveTo>
                  <a:pt x="194932" y="82550"/>
                </a:moveTo>
                <a:lnTo>
                  <a:pt x="160235" y="82550"/>
                </a:lnTo>
                <a:lnTo>
                  <a:pt x="160235" y="138430"/>
                </a:lnTo>
                <a:lnTo>
                  <a:pt x="194932" y="138430"/>
                </a:lnTo>
                <a:lnTo>
                  <a:pt x="194932" y="8255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3" name="Google Shape;393;p9"/>
          <p:cNvSpPr/>
          <p:nvPr/>
        </p:nvSpPr>
        <p:spPr>
          <a:xfrm>
            <a:off x="3737407" y="898708"/>
            <a:ext cx="125730" cy="138430"/>
          </a:xfrm>
          <a:custGeom>
            <a:avLst/>
            <a:gdLst/>
            <a:ahLst/>
            <a:cxnLst/>
            <a:rect l="l" t="t" r="r" b="b"/>
            <a:pathLst>
              <a:path w="125729" h="138430" extrusionOk="0">
                <a:moveTo>
                  <a:pt x="125260" y="0"/>
                </a:moveTo>
                <a:lnTo>
                  <a:pt x="90881" y="0"/>
                </a:lnTo>
                <a:lnTo>
                  <a:pt x="90881" y="55880"/>
                </a:lnTo>
                <a:lnTo>
                  <a:pt x="34696" y="55880"/>
                </a:lnTo>
                <a:lnTo>
                  <a:pt x="34696" y="0"/>
                </a:lnTo>
                <a:lnTo>
                  <a:pt x="0" y="0"/>
                </a:lnTo>
                <a:lnTo>
                  <a:pt x="0" y="55880"/>
                </a:lnTo>
                <a:lnTo>
                  <a:pt x="0" y="82550"/>
                </a:lnTo>
                <a:lnTo>
                  <a:pt x="90881" y="82550"/>
                </a:lnTo>
                <a:lnTo>
                  <a:pt x="90881" y="138430"/>
                </a:lnTo>
                <a:lnTo>
                  <a:pt x="125260" y="138430"/>
                </a:lnTo>
                <a:lnTo>
                  <a:pt x="125260" y="82550"/>
                </a:lnTo>
                <a:lnTo>
                  <a:pt x="125260" y="55880"/>
                </a:lnTo>
                <a:lnTo>
                  <a:pt x="125260"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94" name="Google Shape;394;p9"/>
          <p:cNvPicPr preferRelativeResize="0"/>
          <p:nvPr/>
        </p:nvPicPr>
        <p:blipFill rotWithShape="1">
          <a:blip r:embed="rId7">
            <a:alphaModFix/>
          </a:blip>
          <a:srcRect/>
          <a:stretch/>
        </p:blipFill>
        <p:spPr>
          <a:xfrm>
            <a:off x="2880981" y="1200321"/>
            <a:ext cx="106227" cy="143671"/>
          </a:xfrm>
          <a:prstGeom prst="rect">
            <a:avLst/>
          </a:prstGeom>
          <a:noFill/>
          <a:ln>
            <a:noFill/>
          </a:ln>
        </p:spPr>
      </p:pic>
      <p:pic>
        <p:nvPicPr>
          <p:cNvPr id="395" name="Google Shape;395;p9"/>
          <p:cNvPicPr preferRelativeResize="0"/>
          <p:nvPr/>
        </p:nvPicPr>
        <p:blipFill rotWithShape="1">
          <a:blip r:embed="rId8">
            <a:alphaModFix/>
          </a:blip>
          <a:srcRect/>
          <a:stretch/>
        </p:blipFill>
        <p:spPr>
          <a:xfrm>
            <a:off x="3891517" y="899016"/>
            <a:ext cx="115734" cy="138152"/>
          </a:xfrm>
          <a:prstGeom prst="rect">
            <a:avLst/>
          </a:prstGeom>
          <a:noFill/>
          <a:ln>
            <a:noFill/>
          </a:ln>
        </p:spPr>
      </p:pic>
      <p:grpSp>
        <p:nvGrpSpPr>
          <p:cNvPr id="396" name="Google Shape;396;p9"/>
          <p:cNvGrpSpPr/>
          <p:nvPr/>
        </p:nvGrpSpPr>
        <p:grpSpPr>
          <a:xfrm>
            <a:off x="3009601" y="1200318"/>
            <a:ext cx="751471" cy="217668"/>
            <a:chOff x="3009601" y="1200318"/>
            <a:chExt cx="751471" cy="217668"/>
          </a:xfrm>
        </p:grpSpPr>
        <p:pic>
          <p:nvPicPr>
            <p:cNvPr id="397" name="Google Shape;397;p9"/>
            <p:cNvPicPr preferRelativeResize="0"/>
            <p:nvPr/>
          </p:nvPicPr>
          <p:blipFill rotWithShape="1">
            <a:blip r:embed="rId9">
              <a:alphaModFix/>
            </a:blip>
            <a:srcRect/>
            <a:stretch/>
          </p:blipFill>
          <p:spPr>
            <a:xfrm>
              <a:off x="3009601" y="1200324"/>
              <a:ext cx="121577" cy="143671"/>
            </a:xfrm>
            <a:prstGeom prst="rect">
              <a:avLst/>
            </a:prstGeom>
            <a:noFill/>
            <a:ln>
              <a:noFill/>
            </a:ln>
          </p:spPr>
        </p:pic>
        <p:pic>
          <p:nvPicPr>
            <p:cNvPr id="398" name="Google Shape;398;p9"/>
            <p:cNvPicPr preferRelativeResize="0"/>
            <p:nvPr/>
          </p:nvPicPr>
          <p:blipFill rotWithShape="1">
            <a:blip r:embed="rId10">
              <a:alphaModFix/>
            </a:blip>
            <a:srcRect/>
            <a:stretch/>
          </p:blipFill>
          <p:spPr>
            <a:xfrm>
              <a:off x="3157874" y="1200318"/>
              <a:ext cx="136613" cy="217668"/>
            </a:xfrm>
            <a:prstGeom prst="rect">
              <a:avLst/>
            </a:prstGeom>
            <a:noFill/>
            <a:ln>
              <a:noFill/>
            </a:ln>
          </p:spPr>
        </p:pic>
        <p:pic>
          <p:nvPicPr>
            <p:cNvPr id="399" name="Google Shape;399;p9"/>
            <p:cNvPicPr preferRelativeResize="0"/>
            <p:nvPr/>
          </p:nvPicPr>
          <p:blipFill rotWithShape="1">
            <a:blip r:embed="rId11">
              <a:alphaModFix/>
            </a:blip>
            <a:srcRect/>
            <a:stretch/>
          </p:blipFill>
          <p:spPr>
            <a:xfrm>
              <a:off x="3316881" y="1200324"/>
              <a:ext cx="292865" cy="183889"/>
            </a:xfrm>
            <a:prstGeom prst="rect">
              <a:avLst/>
            </a:prstGeom>
            <a:noFill/>
            <a:ln>
              <a:noFill/>
            </a:ln>
          </p:spPr>
        </p:pic>
        <p:pic>
          <p:nvPicPr>
            <p:cNvPr id="400" name="Google Shape;400;p9"/>
            <p:cNvPicPr preferRelativeResize="0"/>
            <p:nvPr/>
          </p:nvPicPr>
          <p:blipFill rotWithShape="1">
            <a:blip r:embed="rId12">
              <a:alphaModFix/>
            </a:blip>
            <a:srcRect/>
            <a:stretch/>
          </p:blipFill>
          <p:spPr>
            <a:xfrm>
              <a:off x="3635202" y="1203079"/>
              <a:ext cx="125870" cy="138152"/>
            </a:xfrm>
            <a:prstGeom prst="rect">
              <a:avLst/>
            </a:prstGeom>
            <a:noFill/>
            <a:ln>
              <a:noFill/>
            </a:ln>
          </p:spPr>
        </p:pic>
      </p:grpSp>
      <p:grpSp>
        <p:nvGrpSpPr>
          <p:cNvPr id="401" name="Google Shape;401;p9"/>
          <p:cNvGrpSpPr/>
          <p:nvPr/>
        </p:nvGrpSpPr>
        <p:grpSpPr>
          <a:xfrm>
            <a:off x="3856520" y="1141067"/>
            <a:ext cx="312200" cy="243146"/>
            <a:chOff x="3856520" y="1141067"/>
            <a:chExt cx="312200" cy="243146"/>
          </a:xfrm>
        </p:grpSpPr>
        <p:pic>
          <p:nvPicPr>
            <p:cNvPr id="402" name="Google Shape;402;p9"/>
            <p:cNvPicPr preferRelativeResize="0"/>
            <p:nvPr/>
          </p:nvPicPr>
          <p:blipFill rotWithShape="1">
            <a:blip r:embed="rId13">
              <a:alphaModFix/>
            </a:blip>
            <a:srcRect/>
            <a:stretch/>
          </p:blipFill>
          <p:spPr>
            <a:xfrm>
              <a:off x="4033332" y="1141067"/>
              <a:ext cx="135388" cy="200171"/>
            </a:xfrm>
            <a:prstGeom prst="rect">
              <a:avLst/>
            </a:prstGeom>
            <a:noFill/>
            <a:ln>
              <a:noFill/>
            </a:ln>
          </p:spPr>
        </p:pic>
        <p:pic>
          <p:nvPicPr>
            <p:cNvPr id="403" name="Google Shape;403;p9"/>
            <p:cNvPicPr preferRelativeResize="0"/>
            <p:nvPr/>
          </p:nvPicPr>
          <p:blipFill rotWithShape="1">
            <a:blip r:embed="rId14">
              <a:alphaModFix/>
            </a:blip>
            <a:srcRect/>
            <a:stretch/>
          </p:blipFill>
          <p:spPr>
            <a:xfrm>
              <a:off x="3856520" y="1203078"/>
              <a:ext cx="154738" cy="181135"/>
            </a:xfrm>
            <a:prstGeom prst="rect">
              <a:avLst/>
            </a:prstGeom>
            <a:noFill/>
            <a:ln>
              <a:noFill/>
            </a:ln>
          </p:spPr>
        </p:pic>
      </p:grpSp>
      <p:sp>
        <p:nvSpPr>
          <p:cNvPr id="404" name="Google Shape;404;p9"/>
          <p:cNvSpPr txBox="1">
            <a:spLocks noGrp="1"/>
          </p:cNvSpPr>
          <p:nvPr>
            <p:ph type="title"/>
          </p:nvPr>
        </p:nvSpPr>
        <p:spPr>
          <a:xfrm>
            <a:off x="3401161" y="2342232"/>
            <a:ext cx="10270840" cy="7783526"/>
          </a:xfrm>
          <a:prstGeom prst="rect">
            <a:avLst/>
          </a:prstGeom>
          <a:noFill/>
          <a:ln>
            <a:noFill/>
          </a:ln>
        </p:spPr>
        <p:txBody>
          <a:bodyPr spcFirstLastPara="1" wrap="square" lIns="0" tIns="12050" rIns="0" bIns="0" anchor="t" anchorCtr="0">
            <a:spAutoFit/>
          </a:bodyPr>
          <a:lstStyle/>
          <a:p>
            <a:pPr marL="0" lvl="0" indent="0" algn="l" rtl="0">
              <a:lnSpc>
                <a:spcPct val="150000"/>
              </a:lnSpc>
              <a:spcBef>
                <a:spcPts val="600"/>
              </a:spcBef>
              <a:spcAft>
                <a:spcPts val="600"/>
              </a:spcAft>
              <a:buSzPts val="1400"/>
              <a:buNone/>
            </a:pPr>
            <a:r>
              <a:rPr lang="uk-UA" sz="6600">
                <a:solidFill>
                  <a:srgbClr val="6969BF"/>
                </a:solidFill>
              </a:rPr>
              <a:t> </a:t>
            </a:r>
            <a:r>
              <a:rPr lang="uk-UA" sz="4400">
                <a:solidFill>
                  <a:srgbClr val="6969BF"/>
                </a:solidFill>
              </a:rPr>
              <a:t>- Земельний Кодекс</a:t>
            </a:r>
            <a:br>
              <a:rPr lang="uk-UA" sz="4400">
                <a:solidFill>
                  <a:srgbClr val="6969BF"/>
                </a:solidFill>
              </a:rPr>
            </a:br>
            <a:r>
              <a:rPr lang="uk-UA" sz="4400">
                <a:solidFill>
                  <a:srgbClr val="6969BF"/>
                </a:solidFill>
              </a:rPr>
              <a:t>- ЗУ «Про оренду землі»</a:t>
            </a:r>
            <a:br>
              <a:rPr lang="uk-UA" sz="4400">
                <a:solidFill>
                  <a:srgbClr val="6969BF"/>
                </a:solidFill>
              </a:rPr>
            </a:br>
            <a:r>
              <a:rPr lang="uk-UA" sz="4400">
                <a:solidFill>
                  <a:srgbClr val="6969BF"/>
                </a:solidFill>
              </a:rPr>
              <a:t>- ЗУ «Про землеутрій»</a:t>
            </a:r>
            <a:br>
              <a:rPr lang="uk-UA" sz="4400">
                <a:solidFill>
                  <a:srgbClr val="6969BF"/>
                </a:solidFill>
              </a:rPr>
            </a:br>
            <a:r>
              <a:rPr lang="uk-UA" sz="4400">
                <a:solidFill>
                  <a:srgbClr val="6969BF"/>
                </a:solidFill>
              </a:rPr>
              <a:t>- ЗУ «Про державний земельний кадастр»</a:t>
            </a:r>
            <a:br>
              <a:rPr lang="uk-UA" sz="4400">
                <a:solidFill>
                  <a:srgbClr val="6969BF"/>
                </a:solidFill>
              </a:rPr>
            </a:br>
            <a:r>
              <a:rPr lang="uk-UA" sz="4400">
                <a:solidFill>
                  <a:srgbClr val="6969BF"/>
                </a:solidFill>
              </a:rPr>
              <a:t>- ЗУ «Про державну реєстрацію речових прав на нерухоме майно…»</a:t>
            </a:r>
            <a:endParaRPr sz="4400">
              <a:solidFill>
                <a:srgbClr val="6969BF"/>
              </a:solidFill>
            </a:endParaRPr>
          </a:p>
        </p:txBody>
      </p:sp>
      <p:sp>
        <p:nvSpPr>
          <p:cNvPr id="405" name="Google Shape;405;p9"/>
          <p:cNvSpPr txBox="1"/>
          <p:nvPr/>
        </p:nvSpPr>
        <p:spPr>
          <a:xfrm>
            <a:off x="2810653" y="7081070"/>
            <a:ext cx="11934375" cy="750831"/>
          </a:xfrm>
          <a:prstGeom prst="rect">
            <a:avLst/>
          </a:prstGeom>
          <a:noFill/>
          <a:ln>
            <a:noFill/>
          </a:ln>
        </p:spPr>
        <p:txBody>
          <a:bodyPr spcFirstLastPara="1" wrap="square" lIns="0" tIns="12050" rIns="0" bIns="0" anchor="t" anchorCtr="0">
            <a:spAutoFit/>
          </a:bodyPr>
          <a:lstStyle/>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6969BF"/>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6969BF"/>
              </a:solidFill>
              <a:latin typeface="Roboto"/>
              <a:ea typeface="Roboto"/>
              <a:cs typeface="Roboto"/>
              <a:sym typeface="Roboto"/>
            </a:endParaRPr>
          </a:p>
        </p:txBody>
      </p:sp>
      <p:sp>
        <p:nvSpPr>
          <p:cNvPr id="406" name="Google Shape;406;p9"/>
          <p:cNvSpPr/>
          <p:nvPr/>
        </p:nvSpPr>
        <p:spPr>
          <a:xfrm>
            <a:off x="2659604" y="3676129"/>
            <a:ext cx="20955" cy="4859020"/>
          </a:xfrm>
          <a:custGeom>
            <a:avLst/>
            <a:gdLst/>
            <a:ahLst/>
            <a:cxnLst/>
            <a:rect l="l" t="t" r="r" b="b"/>
            <a:pathLst>
              <a:path w="20955" h="4859020" extrusionOk="0">
                <a:moveTo>
                  <a:pt x="20941" y="0"/>
                </a:moveTo>
                <a:lnTo>
                  <a:pt x="0" y="0"/>
                </a:lnTo>
                <a:lnTo>
                  <a:pt x="0" y="4858490"/>
                </a:lnTo>
                <a:lnTo>
                  <a:pt x="20941" y="4858490"/>
                </a:lnTo>
                <a:lnTo>
                  <a:pt x="20941"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407" name="Google Shape;407;p9"/>
          <p:cNvGrpSpPr/>
          <p:nvPr/>
        </p:nvGrpSpPr>
        <p:grpSpPr>
          <a:xfrm>
            <a:off x="15258378" y="3305174"/>
            <a:ext cx="4698365" cy="4698365"/>
            <a:chOff x="13916460" y="3305328"/>
            <a:chExt cx="4698365" cy="4698365"/>
          </a:xfrm>
        </p:grpSpPr>
        <p:sp>
          <p:nvSpPr>
            <p:cNvPr id="408" name="Google Shape;408;p9"/>
            <p:cNvSpPr/>
            <p:nvPr/>
          </p:nvSpPr>
          <p:spPr>
            <a:xfrm>
              <a:off x="13916460" y="3305328"/>
              <a:ext cx="4698365" cy="4698365"/>
            </a:xfrm>
            <a:custGeom>
              <a:avLst/>
              <a:gdLst/>
              <a:ahLst/>
              <a:cxnLst/>
              <a:rect l="l" t="t" r="r" b="b"/>
              <a:pathLst>
                <a:path w="4698365" h="4698365" extrusionOk="0">
                  <a:moveTo>
                    <a:pt x="2620714" y="0"/>
                  </a:moveTo>
                  <a:lnTo>
                    <a:pt x="2583879" y="7461"/>
                  </a:lnTo>
                  <a:lnTo>
                    <a:pt x="2549190" y="23411"/>
                  </a:lnTo>
                  <a:lnTo>
                    <a:pt x="2518252" y="48062"/>
                  </a:lnTo>
                  <a:lnTo>
                    <a:pt x="2492626" y="81697"/>
                  </a:lnTo>
                  <a:lnTo>
                    <a:pt x="2464429" y="117677"/>
                  </a:lnTo>
                  <a:lnTo>
                    <a:pt x="2429613" y="143376"/>
                  </a:lnTo>
                  <a:lnTo>
                    <a:pt x="2390385" y="158796"/>
                  </a:lnTo>
                  <a:lnTo>
                    <a:pt x="2348950" y="163936"/>
                  </a:lnTo>
                  <a:lnTo>
                    <a:pt x="2307515" y="158796"/>
                  </a:lnTo>
                  <a:lnTo>
                    <a:pt x="2268287" y="143376"/>
                  </a:lnTo>
                  <a:lnTo>
                    <a:pt x="2233471" y="117677"/>
                  </a:lnTo>
                  <a:lnTo>
                    <a:pt x="2205242" y="81624"/>
                  </a:lnTo>
                  <a:lnTo>
                    <a:pt x="2179656" y="48062"/>
                  </a:lnTo>
                  <a:lnTo>
                    <a:pt x="2148716" y="23411"/>
                  </a:lnTo>
                  <a:lnTo>
                    <a:pt x="2114026" y="7461"/>
                  </a:lnTo>
                  <a:lnTo>
                    <a:pt x="2077192" y="0"/>
                  </a:lnTo>
                  <a:lnTo>
                    <a:pt x="2039815" y="816"/>
                  </a:lnTo>
                  <a:lnTo>
                    <a:pt x="1969854" y="26440"/>
                  </a:lnTo>
                  <a:lnTo>
                    <a:pt x="1940476" y="50825"/>
                  </a:lnTo>
                  <a:lnTo>
                    <a:pt x="1916973" y="82644"/>
                  </a:lnTo>
                  <a:lnTo>
                    <a:pt x="1900916" y="121769"/>
                  </a:lnTo>
                  <a:lnTo>
                    <a:pt x="1882996" y="163820"/>
                  </a:lnTo>
                  <a:lnTo>
                    <a:pt x="1856021" y="197653"/>
                  </a:lnTo>
                  <a:lnTo>
                    <a:pt x="1822122" y="222700"/>
                  </a:lnTo>
                  <a:lnTo>
                    <a:pt x="1783432" y="238388"/>
                  </a:lnTo>
                  <a:lnTo>
                    <a:pt x="1742080" y="244147"/>
                  </a:lnTo>
                  <a:lnTo>
                    <a:pt x="1700200" y="239406"/>
                  </a:lnTo>
                  <a:lnTo>
                    <a:pt x="1659921" y="223596"/>
                  </a:lnTo>
                  <a:lnTo>
                    <a:pt x="1623302" y="196081"/>
                  </a:lnTo>
                  <a:lnTo>
                    <a:pt x="1589905" y="170283"/>
                  </a:lnTo>
                  <a:lnTo>
                    <a:pt x="1553642" y="154479"/>
                  </a:lnTo>
                  <a:lnTo>
                    <a:pt x="1516009" y="148049"/>
                  </a:lnTo>
                  <a:lnTo>
                    <a:pt x="1478500" y="150374"/>
                  </a:lnTo>
                  <a:lnTo>
                    <a:pt x="1442610" y="160836"/>
                  </a:lnTo>
                  <a:lnTo>
                    <a:pt x="1381663" y="203695"/>
                  </a:lnTo>
                  <a:lnTo>
                    <a:pt x="1359597" y="234853"/>
                  </a:lnTo>
                  <a:lnTo>
                    <a:pt x="1345127" y="271672"/>
                  </a:lnTo>
                  <a:lnTo>
                    <a:pt x="1339750" y="313617"/>
                  </a:lnTo>
                  <a:lnTo>
                    <a:pt x="1333320" y="358872"/>
                  </a:lnTo>
                  <a:lnTo>
                    <a:pt x="1316019" y="398535"/>
                  </a:lnTo>
                  <a:lnTo>
                    <a:pt x="1289757" y="431501"/>
                  </a:lnTo>
                  <a:lnTo>
                    <a:pt x="1256445" y="456669"/>
                  </a:lnTo>
                  <a:lnTo>
                    <a:pt x="1217994" y="472934"/>
                  </a:lnTo>
                  <a:lnTo>
                    <a:pt x="1176314" y="479195"/>
                  </a:lnTo>
                  <a:lnTo>
                    <a:pt x="1133315" y="474347"/>
                  </a:lnTo>
                  <a:lnTo>
                    <a:pt x="1090826" y="457246"/>
                  </a:lnTo>
                  <a:lnTo>
                    <a:pt x="1051890" y="440971"/>
                  </a:lnTo>
                  <a:lnTo>
                    <a:pt x="1012772" y="435091"/>
                  </a:lnTo>
                  <a:lnTo>
                    <a:pt x="974756" y="438621"/>
                  </a:lnTo>
                  <a:lnTo>
                    <a:pt x="907167" y="469972"/>
                  </a:lnTo>
                  <a:lnTo>
                    <a:pt x="859389" y="527145"/>
                  </a:lnTo>
                  <a:lnTo>
                    <a:pt x="846140" y="562953"/>
                  </a:lnTo>
                  <a:lnTo>
                    <a:pt x="841694" y="602263"/>
                  </a:lnTo>
                  <a:lnTo>
                    <a:pt x="847357" y="644172"/>
                  </a:lnTo>
                  <a:lnTo>
                    <a:pt x="852858" y="689548"/>
                  </a:lnTo>
                  <a:lnTo>
                    <a:pt x="846411" y="732336"/>
                  </a:lnTo>
                  <a:lnTo>
                    <a:pt x="829576" y="770977"/>
                  </a:lnTo>
                  <a:lnTo>
                    <a:pt x="803913" y="803910"/>
                  </a:lnTo>
                  <a:lnTo>
                    <a:pt x="770982" y="829574"/>
                  </a:lnTo>
                  <a:lnTo>
                    <a:pt x="732342" y="846408"/>
                  </a:lnTo>
                  <a:lnTo>
                    <a:pt x="689555" y="852854"/>
                  </a:lnTo>
                  <a:lnTo>
                    <a:pt x="644086" y="847328"/>
                  </a:lnTo>
                  <a:lnTo>
                    <a:pt x="602263" y="841689"/>
                  </a:lnTo>
                  <a:lnTo>
                    <a:pt x="562956" y="846136"/>
                  </a:lnTo>
                  <a:lnTo>
                    <a:pt x="527149" y="859386"/>
                  </a:lnTo>
                  <a:lnTo>
                    <a:pt x="469978" y="907163"/>
                  </a:lnTo>
                  <a:lnTo>
                    <a:pt x="438629" y="974751"/>
                  </a:lnTo>
                  <a:lnTo>
                    <a:pt x="435099" y="1012765"/>
                  </a:lnTo>
                  <a:lnTo>
                    <a:pt x="440979" y="1051882"/>
                  </a:lnTo>
                  <a:lnTo>
                    <a:pt x="457285" y="1090902"/>
                  </a:lnTo>
                  <a:lnTo>
                    <a:pt x="474347" y="1133308"/>
                  </a:lnTo>
                  <a:lnTo>
                    <a:pt x="479198" y="1176308"/>
                  </a:lnTo>
                  <a:lnTo>
                    <a:pt x="472939" y="1217989"/>
                  </a:lnTo>
                  <a:lnTo>
                    <a:pt x="456675" y="1256442"/>
                  </a:lnTo>
                  <a:lnTo>
                    <a:pt x="431508" y="1289754"/>
                  </a:lnTo>
                  <a:lnTo>
                    <a:pt x="398542" y="1316016"/>
                  </a:lnTo>
                  <a:lnTo>
                    <a:pt x="358880" y="1333316"/>
                  </a:lnTo>
                  <a:lnTo>
                    <a:pt x="313530" y="1339743"/>
                  </a:lnTo>
                  <a:lnTo>
                    <a:pt x="271672" y="1345120"/>
                  </a:lnTo>
                  <a:lnTo>
                    <a:pt x="234854" y="1359589"/>
                  </a:lnTo>
                  <a:lnTo>
                    <a:pt x="203696" y="1381656"/>
                  </a:lnTo>
                  <a:lnTo>
                    <a:pt x="160837" y="1442603"/>
                  </a:lnTo>
                  <a:lnTo>
                    <a:pt x="148047" y="1516005"/>
                  </a:lnTo>
                  <a:lnTo>
                    <a:pt x="154477" y="1553640"/>
                  </a:lnTo>
                  <a:lnTo>
                    <a:pt x="170280" y="1589905"/>
                  </a:lnTo>
                  <a:lnTo>
                    <a:pt x="196141" y="1623368"/>
                  </a:lnTo>
                  <a:lnTo>
                    <a:pt x="223593" y="1659913"/>
                  </a:lnTo>
                  <a:lnTo>
                    <a:pt x="239403" y="1700191"/>
                  </a:lnTo>
                  <a:lnTo>
                    <a:pt x="244144" y="1742071"/>
                  </a:lnTo>
                  <a:lnTo>
                    <a:pt x="238386" y="1783422"/>
                  </a:lnTo>
                  <a:lnTo>
                    <a:pt x="222699" y="1822113"/>
                  </a:lnTo>
                  <a:lnTo>
                    <a:pt x="197655" y="1856013"/>
                  </a:lnTo>
                  <a:lnTo>
                    <a:pt x="163824" y="1882992"/>
                  </a:lnTo>
                  <a:lnTo>
                    <a:pt x="121683" y="1900940"/>
                  </a:lnTo>
                  <a:lnTo>
                    <a:pt x="82643" y="1916965"/>
                  </a:lnTo>
                  <a:lnTo>
                    <a:pt x="50826" y="1940469"/>
                  </a:lnTo>
                  <a:lnTo>
                    <a:pt x="26442" y="1969846"/>
                  </a:lnTo>
                  <a:lnTo>
                    <a:pt x="9702" y="2003494"/>
                  </a:lnTo>
                  <a:lnTo>
                    <a:pt x="817" y="2039808"/>
                  </a:lnTo>
                  <a:lnTo>
                    <a:pt x="0" y="2077184"/>
                  </a:lnTo>
                  <a:lnTo>
                    <a:pt x="7460" y="2114019"/>
                  </a:lnTo>
                  <a:lnTo>
                    <a:pt x="23409" y="2148708"/>
                  </a:lnTo>
                  <a:lnTo>
                    <a:pt x="48059" y="2179648"/>
                  </a:lnTo>
                  <a:lnTo>
                    <a:pt x="81705" y="2205277"/>
                  </a:lnTo>
                  <a:lnTo>
                    <a:pt x="117681" y="2233471"/>
                  </a:lnTo>
                  <a:lnTo>
                    <a:pt x="143378" y="2268285"/>
                  </a:lnTo>
                  <a:lnTo>
                    <a:pt x="158796" y="2307513"/>
                  </a:lnTo>
                  <a:lnTo>
                    <a:pt x="163935" y="2348948"/>
                  </a:lnTo>
                  <a:lnTo>
                    <a:pt x="158796" y="2390382"/>
                  </a:lnTo>
                  <a:lnTo>
                    <a:pt x="143378" y="2429610"/>
                  </a:lnTo>
                  <a:lnTo>
                    <a:pt x="117681" y="2464424"/>
                  </a:lnTo>
                  <a:lnTo>
                    <a:pt x="81621" y="2492661"/>
                  </a:lnTo>
                  <a:lnTo>
                    <a:pt x="48059" y="2518247"/>
                  </a:lnTo>
                  <a:lnTo>
                    <a:pt x="23409" y="2549187"/>
                  </a:lnTo>
                  <a:lnTo>
                    <a:pt x="7460" y="2583876"/>
                  </a:lnTo>
                  <a:lnTo>
                    <a:pt x="0" y="2620711"/>
                  </a:lnTo>
                  <a:lnTo>
                    <a:pt x="817" y="2658087"/>
                  </a:lnTo>
                  <a:lnTo>
                    <a:pt x="26442" y="2728049"/>
                  </a:lnTo>
                  <a:lnTo>
                    <a:pt x="50826" y="2757426"/>
                  </a:lnTo>
                  <a:lnTo>
                    <a:pt x="82643" y="2780930"/>
                  </a:lnTo>
                  <a:lnTo>
                    <a:pt x="121777" y="2796976"/>
                  </a:lnTo>
                  <a:lnTo>
                    <a:pt x="163824" y="2814903"/>
                  </a:lnTo>
                  <a:lnTo>
                    <a:pt x="197655" y="2841882"/>
                  </a:lnTo>
                  <a:lnTo>
                    <a:pt x="222699" y="2875783"/>
                  </a:lnTo>
                  <a:lnTo>
                    <a:pt x="238386" y="2914475"/>
                  </a:lnTo>
                  <a:lnTo>
                    <a:pt x="244144" y="2955827"/>
                  </a:lnTo>
                  <a:lnTo>
                    <a:pt x="239403" y="2997709"/>
                  </a:lnTo>
                  <a:lnTo>
                    <a:pt x="223593" y="3037989"/>
                  </a:lnTo>
                  <a:lnTo>
                    <a:pt x="196078" y="3074590"/>
                  </a:lnTo>
                  <a:lnTo>
                    <a:pt x="170280" y="3107990"/>
                  </a:lnTo>
                  <a:lnTo>
                    <a:pt x="154477" y="3144255"/>
                  </a:lnTo>
                  <a:lnTo>
                    <a:pt x="148047" y="3181890"/>
                  </a:lnTo>
                  <a:lnTo>
                    <a:pt x="150374" y="3219400"/>
                  </a:lnTo>
                  <a:lnTo>
                    <a:pt x="160837" y="3255290"/>
                  </a:lnTo>
                  <a:lnTo>
                    <a:pt x="203696" y="3316236"/>
                  </a:lnTo>
                  <a:lnTo>
                    <a:pt x="234854" y="3338301"/>
                  </a:lnTo>
                  <a:lnTo>
                    <a:pt x="271672" y="3352768"/>
                  </a:lnTo>
                  <a:lnTo>
                    <a:pt x="313624" y="3358152"/>
                  </a:lnTo>
                  <a:lnTo>
                    <a:pt x="358880" y="3364582"/>
                  </a:lnTo>
                  <a:lnTo>
                    <a:pt x="398542" y="3381884"/>
                  </a:lnTo>
                  <a:lnTo>
                    <a:pt x="431508" y="3408146"/>
                  </a:lnTo>
                  <a:lnTo>
                    <a:pt x="456675" y="3441458"/>
                  </a:lnTo>
                  <a:lnTo>
                    <a:pt x="472939" y="3479909"/>
                  </a:lnTo>
                  <a:lnTo>
                    <a:pt x="479198" y="3521589"/>
                  </a:lnTo>
                  <a:lnTo>
                    <a:pt x="474347" y="3564587"/>
                  </a:lnTo>
                  <a:lnTo>
                    <a:pt x="457254" y="3607077"/>
                  </a:lnTo>
                  <a:lnTo>
                    <a:pt x="440979" y="3646013"/>
                  </a:lnTo>
                  <a:lnTo>
                    <a:pt x="435099" y="3685130"/>
                  </a:lnTo>
                  <a:lnTo>
                    <a:pt x="438629" y="3723144"/>
                  </a:lnTo>
                  <a:lnTo>
                    <a:pt x="469978" y="3790732"/>
                  </a:lnTo>
                  <a:lnTo>
                    <a:pt x="527149" y="3838509"/>
                  </a:lnTo>
                  <a:lnTo>
                    <a:pt x="562956" y="3851759"/>
                  </a:lnTo>
                  <a:lnTo>
                    <a:pt x="602263" y="3856206"/>
                  </a:lnTo>
                  <a:lnTo>
                    <a:pt x="644180" y="3850546"/>
                  </a:lnTo>
                  <a:lnTo>
                    <a:pt x="689555" y="3845044"/>
                  </a:lnTo>
                  <a:lnTo>
                    <a:pt x="732342" y="3851491"/>
                  </a:lnTo>
                  <a:lnTo>
                    <a:pt x="770982" y="3868326"/>
                  </a:lnTo>
                  <a:lnTo>
                    <a:pt x="803913" y="3893990"/>
                  </a:lnTo>
                  <a:lnTo>
                    <a:pt x="829576" y="3926921"/>
                  </a:lnTo>
                  <a:lnTo>
                    <a:pt x="846411" y="3965560"/>
                  </a:lnTo>
                  <a:lnTo>
                    <a:pt x="852858" y="4008348"/>
                  </a:lnTo>
                  <a:lnTo>
                    <a:pt x="847336" y="4053817"/>
                  </a:lnTo>
                  <a:lnTo>
                    <a:pt x="841694" y="4095640"/>
                  </a:lnTo>
                  <a:lnTo>
                    <a:pt x="846140" y="4134947"/>
                  </a:lnTo>
                  <a:lnTo>
                    <a:pt x="859389" y="4170753"/>
                  </a:lnTo>
                  <a:lnTo>
                    <a:pt x="907167" y="4227924"/>
                  </a:lnTo>
                  <a:lnTo>
                    <a:pt x="974756" y="4259274"/>
                  </a:lnTo>
                  <a:lnTo>
                    <a:pt x="1012772" y="4262804"/>
                  </a:lnTo>
                  <a:lnTo>
                    <a:pt x="1051890" y="4256924"/>
                  </a:lnTo>
                  <a:lnTo>
                    <a:pt x="1090910" y="4240597"/>
                  </a:lnTo>
                  <a:lnTo>
                    <a:pt x="1133315" y="4223541"/>
                  </a:lnTo>
                  <a:lnTo>
                    <a:pt x="1176314" y="4218696"/>
                  </a:lnTo>
                  <a:lnTo>
                    <a:pt x="1217994" y="4224958"/>
                  </a:lnTo>
                  <a:lnTo>
                    <a:pt x="1256445" y="4241225"/>
                  </a:lnTo>
                  <a:lnTo>
                    <a:pt x="1289757" y="4266393"/>
                  </a:lnTo>
                  <a:lnTo>
                    <a:pt x="1316019" y="4299360"/>
                  </a:lnTo>
                  <a:lnTo>
                    <a:pt x="1333320" y="4339023"/>
                  </a:lnTo>
                  <a:lnTo>
                    <a:pt x="1339750" y="4384362"/>
                  </a:lnTo>
                  <a:lnTo>
                    <a:pt x="1345127" y="4426221"/>
                  </a:lnTo>
                  <a:lnTo>
                    <a:pt x="1359597" y="4463038"/>
                  </a:lnTo>
                  <a:lnTo>
                    <a:pt x="1381663" y="4494196"/>
                  </a:lnTo>
                  <a:lnTo>
                    <a:pt x="1442610" y="4537055"/>
                  </a:lnTo>
                  <a:lnTo>
                    <a:pt x="1516009" y="4549845"/>
                  </a:lnTo>
                  <a:lnTo>
                    <a:pt x="1553642" y="4543416"/>
                  </a:lnTo>
                  <a:lnTo>
                    <a:pt x="1589905" y="4527612"/>
                  </a:lnTo>
                  <a:lnTo>
                    <a:pt x="1623375" y="4501751"/>
                  </a:lnTo>
                  <a:lnTo>
                    <a:pt x="1659921" y="4474300"/>
                  </a:lnTo>
                  <a:lnTo>
                    <a:pt x="1700200" y="4458490"/>
                  </a:lnTo>
                  <a:lnTo>
                    <a:pt x="1742080" y="4453751"/>
                  </a:lnTo>
                  <a:lnTo>
                    <a:pt x="1783432" y="4459512"/>
                  </a:lnTo>
                  <a:lnTo>
                    <a:pt x="1822122" y="4475200"/>
                  </a:lnTo>
                  <a:lnTo>
                    <a:pt x="1856021" y="4500246"/>
                  </a:lnTo>
                  <a:lnTo>
                    <a:pt x="1882996" y="4534079"/>
                  </a:lnTo>
                  <a:lnTo>
                    <a:pt x="1900948" y="4576210"/>
                  </a:lnTo>
                  <a:lnTo>
                    <a:pt x="1916973" y="4615252"/>
                  </a:lnTo>
                  <a:lnTo>
                    <a:pt x="1940476" y="4647070"/>
                  </a:lnTo>
                  <a:lnTo>
                    <a:pt x="1969854" y="4671455"/>
                  </a:lnTo>
                  <a:lnTo>
                    <a:pt x="2003501" y="4688195"/>
                  </a:lnTo>
                  <a:lnTo>
                    <a:pt x="2039815" y="4697079"/>
                  </a:lnTo>
                  <a:lnTo>
                    <a:pt x="2077192" y="4697896"/>
                  </a:lnTo>
                  <a:lnTo>
                    <a:pt x="2114026" y="4690434"/>
                  </a:lnTo>
                  <a:lnTo>
                    <a:pt x="2148716" y="4674484"/>
                  </a:lnTo>
                  <a:lnTo>
                    <a:pt x="2179656" y="4649833"/>
                  </a:lnTo>
                  <a:lnTo>
                    <a:pt x="2205274" y="4616198"/>
                  </a:lnTo>
                  <a:lnTo>
                    <a:pt x="2233471" y="4580219"/>
                  </a:lnTo>
                  <a:lnTo>
                    <a:pt x="2268287" y="4554519"/>
                  </a:lnTo>
                  <a:lnTo>
                    <a:pt x="2307515" y="4539100"/>
                  </a:lnTo>
                  <a:lnTo>
                    <a:pt x="2348950" y="4533960"/>
                  </a:lnTo>
                  <a:lnTo>
                    <a:pt x="2390385" y="4539100"/>
                  </a:lnTo>
                  <a:lnTo>
                    <a:pt x="2429613" y="4554519"/>
                  </a:lnTo>
                  <a:lnTo>
                    <a:pt x="2464429" y="4580219"/>
                  </a:lnTo>
                  <a:lnTo>
                    <a:pt x="2492668" y="4616271"/>
                  </a:lnTo>
                  <a:lnTo>
                    <a:pt x="2518252" y="4649833"/>
                  </a:lnTo>
                  <a:lnTo>
                    <a:pt x="2549190" y="4674484"/>
                  </a:lnTo>
                  <a:lnTo>
                    <a:pt x="2583879" y="4690434"/>
                  </a:lnTo>
                  <a:lnTo>
                    <a:pt x="2620714" y="4697896"/>
                  </a:lnTo>
                  <a:lnTo>
                    <a:pt x="2658091" y="4697079"/>
                  </a:lnTo>
                  <a:lnTo>
                    <a:pt x="2728055" y="4671455"/>
                  </a:lnTo>
                  <a:lnTo>
                    <a:pt x="2757433" y="4647070"/>
                  </a:lnTo>
                  <a:lnTo>
                    <a:pt x="2780937" y="4615252"/>
                  </a:lnTo>
                  <a:lnTo>
                    <a:pt x="2796983" y="4576126"/>
                  </a:lnTo>
                  <a:lnTo>
                    <a:pt x="2814907" y="4534079"/>
                  </a:lnTo>
                  <a:lnTo>
                    <a:pt x="2841885" y="4500246"/>
                  </a:lnTo>
                  <a:lnTo>
                    <a:pt x="2875785" y="4475200"/>
                  </a:lnTo>
                  <a:lnTo>
                    <a:pt x="2914477" y="4459512"/>
                  </a:lnTo>
                  <a:lnTo>
                    <a:pt x="2955829" y="4453751"/>
                  </a:lnTo>
                  <a:lnTo>
                    <a:pt x="2997710" y="4458490"/>
                  </a:lnTo>
                  <a:lnTo>
                    <a:pt x="3037989" y="4474300"/>
                  </a:lnTo>
                  <a:lnTo>
                    <a:pt x="3074598" y="4501814"/>
                  </a:lnTo>
                  <a:lnTo>
                    <a:pt x="3107998" y="4527612"/>
                  </a:lnTo>
                  <a:lnTo>
                    <a:pt x="3144262" y="4543416"/>
                  </a:lnTo>
                  <a:lnTo>
                    <a:pt x="3181897" y="4549845"/>
                  </a:lnTo>
                  <a:lnTo>
                    <a:pt x="3219407" y="4547518"/>
                  </a:lnTo>
                  <a:lnTo>
                    <a:pt x="3255298" y="4537055"/>
                  </a:lnTo>
                  <a:lnTo>
                    <a:pt x="3316243" y="4494196"/>
                  </a:lnTo>
                  <a:lnTo>
                    <a:pt x="3338308" y="4463038"/>
                  </a:lnTo>
                  <a:lnTo>
                    <a:pt x="3352775" y="4426221"/>
                  </a:lnTo>
                  <a:lnTo>
                    <a:pt x="3358149" y="4384278"/>
                  </a:lnTo>
                  <a:lnTo>
                    <a:pt x="3364580" y="4339023"/>
                  </a:lnTo>
                  <a:lnTo>
                    <a:pt x="3381882" y="4299360"/>
                  </a:lnTo>
                  <a:lnTo>
                    <a:pt x="3408146" y="4266393"/>
                  </a:lnTo>
                  <a:lnTo>
                    <a:pt x="3441460" y="4241225"/>
                  </a:lnTo>
                  <a:lnTo>
                    <a:pt x="3479913" y="4224958"/>
                  </a:lnTo>
                  <a:lnTo>
                    <a:pt x="3521595" y="4218696"/>
                  </a:lnTo>
                  <a:lnTo>
                    <a:pt x="3564594" y="4223541"/>
                  </a:lnTo>
                  <a:lnTo>
                    <a:pt x="3607074" y="4240649"/>
                  </a:lnTo>
                  <a:lnTo>
                    <a:pt x="3646013" y="4256924"/>
                  </a:lnTo>
                  <a:lnTo>
                    <a:pt x="3685132" y="4262804"/>
                  </a:lnTo>
                  <a:lnTo>
                    <a:pt x="3723148" y="4259274"/>
                  </a:lnTo>
                  <a:lnTo>
                    <a:pt x="3790738" y="4227924"/>
                  </a:lnTo>
                  <a:lnTo>
                    <a:pt x="3838516" y="4170753"/>
                  </a:lnTo>
                  <a:lnTo>
                    <a:pt x="3851767" y="4134947"/>
                  </a:lnTo>
                  <a:lnTo>
                    <a:pt x="3856214" y="4095640"/>
                  </a:lnTo>
                  <a:lnTo>
                    <a:pt x="3850543" y="4053723"/>
                  </a:lnTo>
                  <a:lnTo>
                    <a:pt x="3845041" y="4008348"/>
                  </a:lnTo>
                  <a:lnTo>
                    <a:pt x="3851488" y="3965560"/>
                  </a:lnTo>
                  <a:lnTo>
                    <a:pt x="3868324" y="3926921"/>
                  </a:lnTo>
                  <a:lnTo>
                    <a:pt x="3893988" y="3893990"/>
                  </a:lnTo>
                  <a:lnTo>
                    <a:pt x="3926921" y="3868326"/>
                  </a:lnTo>
                  <a:lnTo>
                    <a:pt x="3965562" y="3851491"/>
                  </a:lnTo>
                  <a:lnTo>
                    <a:pt x="4008352" y="3845044"/>
                  </a:lnTo>
                  <a:lnTo>
                    <a:pt x="4053814" y="3850567"/>
                  </a:lnTo>
                  <a:lnTo>
                    <a:pt x="4095637" y="3856206"/>
                  </a:lnTo>
                  <a:lnTo>
                    <a:pt x="4134944" y="3851759"/>
                  </a:lnTo>
                  <a:lnTo>
                    <a:pt x="4170751" y="3838509"/>
                  </a:lnTo>
                  <a:lnTo>
                    <a:pt x="4227923" y="3790732"/>
                  </a:lnTo>
                  <a:lnTo>
                    <a:pt x="4259275" y="3723144"/>
                  </a:lnTo>
                  <a:lnTo>
                    <a:pt x="4262806" y="3685130"/>
                  </a:lnTo>
                  <a:lnTo>
                    <a:pt x="4256929" y="3646013"/>
                  </a:lnTo>
                  <a:lnTo>
                    <a:pt x="4240604" y="3606993"/>
                  </a:lnTo>
                  <a:lnTo>
                    <a:pt x="4223546" y="3564587"/>
                  </a:lnTo>
                  <a:lnTo>
                    <a:pt x="4218699" y="3521589"/>
                  </a:lnTo>
                  <a:lnTo>
                    <a:pt x="4224961" y="3479909"/>
                  </a:lnTo>
                  <a:lnTo>
                    <a:pt x="4241227" y="3441458"/>
                  </a:lnTo>
                  <a:lnTo>
                    <a:pt x="4266395" y="3408146"/>
                  </a:lnTo>
                  <a:lnTo>
                    <a:pt x="4299362" y="3381884"/>
                  </a:lnTo>
                  <a:lnTo>
                    <a:pt x="4339023" y="3364582"/>
                  </a:lnTo>
                  <a:lnTo>
                    <a:pt x="4384370" y="3358142"/>
                  </a:lnTo>
                  <a:lnTo>
                    <a:pt x="4426228" y="3352768"/>
                  </a:lnTo>
                  <a:lnTo>
                    <a:pt x="4463046" y="3338301"/>
                  </a:lnTo>
                  <a:lnTo>
                    <a:pt x="4494203" y="3316236"/>
                  </a:lnTo>
                  <a:lnTo>
                    <a:pt x="4537063" y="3255290"/>
                  </a:lnTo>
                  <a:lnTo>
                    <a:pt x="4549852" y="3181890"/>
                  </a:lnTo>
                  <a:lnTo>
                    <a:pt x="4543423" y="3144255"/>
                  </a:lnTo>
                  <a:lnTo>
                    <a:pt x="4527619" y="3107990"/>
                  </a:lnTo>
                  <a:lnTo>
                    <a:pt x="4501759" y="3074538"/>
                  </a:lnTo>
                  <a:lnTo>
                    <a:pt x="4474307" y="3037989"/>
                  </a:lnTo>
                  <a:lnTo>
                    <a:pt x="4458496" y="2997709"/>
                  </a:lnTo>
                  <a:lnTo>
                    <a:pt x="4453756" y="2955827"/>
                  </a:lnTo>
                  <a:lnTo>
                    <a:pt x="4459515" y="2914475"/>
                  </a:lnTo>
                  <a:lnTo>
                    <a:pt x="4475203" y="2875783"/>
                  </a:lnTo>
                  <a:lnTo>
                    <a:pt x="4500249" y="2841882"/>
                  </a:lnTo>
                  <a:lnTo>
                    <a:pt x="4534083" y="2814903"/>
                  </a:lnTo>
                  <a:lnTo>
                    <a:pt x="4576217" y="2796955"/>
                  </a:lnTo>
                  <a:lnTo>
                    <a:pt x="4615259" y="2780930"/>
                  </a:lnTo>
                  <a:lnTo>
                    <a:pt x="4647078" y="2757426"/>
                  </a:lnTo>
                  <a:lnTo>
                    <a:pt x="4671463" y="2728049"/>
                  </a:lnTo>
                  <a:lnTo>
                    <a:pt x="4688203" y="2694401"/>
                  </a:lnTo>
                  <a:lnTo>
                    <a:pt x="4697086" y="2658087"/>
                  </a:lnTo>
                  <a:lnTo>
                    <a:pt x="4697903" y="2620711"/>
                  </a:lnTo>
                  <a:lnTo>
                    <a:pt x="4690442" y="2583876"/>
                  </a:lnTo>
                  <a:lnTo>
                    <a:pt x="4674491" y="2549187"/>
                  </a:lnTo>
                  <a:lnTo>
                    <a:pt x="4649841" y="2518247"/>
                  </a:lnTo>
                  <a:lnTo>
                    <a:pt x="4616205" y="2492619"/>
                  </a:lnTo>
                  <a:lnTo>
                    <a:pt x="4580226" y="2464424"/>
                  </a:lnTo>
                  <a:lnTo>
                    <a:pt x="4554527" y="2429610"/>
                  </a:lnTo>
                  <a:lnTo>
                    <a:pt x="4539107" y="2390382"/>
                  </a:lnTo>
                  <a:lnTo>
                    <a:pt x="4533967" y="2348948"/>
                  </a:lnTo>
                  <a:lnTo>
                    <a:pt x="4539107" y="2307513"/>
                  </a:lnTo>
                  <a:lnTo>
                    <a:pt x="4554527" y="2268285"/>
                  </a:lnTo>
                  <a:lnTo>
                    <a:pt x="4580226" y="2233471"/>
                  </a:lnTo>
                  <a:lnTo>
                    <a:pt x="4616279" y="2205235"/>
                  </a:lnTo>
                  <a:lnTo>
                    <a:pt x="4649841" y="2179648"/>
                  </a:lnTo>
                  <a:lnTo>
                    <a:pt x="4674491" y="2148708"/>
                  </a:lnTo>
                  <a:lnTo>
                    <a:pt x="4690442" y="2114019"/>
                  </a:lnTo>
                  <a:lnTo>
                    <a:pt x="4697903" y="2077184"/>
                  </a:lnTo>
                  <a:lnTo>
                    <a:pt x="4697086" y="2039808"/>
                  </a:lnTo>
                  <a:lnTo>
                    <a:pt x="4671463" y="1969846"/>
                  </a:lnTo>
                  <a:lnTo>
                    <a:pt x="4647078" y="1940469"/>
                  </a:lnTo>
                  <a:lnTo>
                    <a:pt x="4615259" y="1916965"/>
                  </a:lnTo>
                  <a:lnTo>
                    <a:pt x="4576133" y="1900919"/>
                  </a:lnTo>
                  <a:lnTo>
                    <a:pt x="4534083" y="1882992"/>
                  </a:lnTo>
                  <a:lnTo>
                    <a:pt x="4500249" y="1856013"/>
                  </a:lnTo>
                  <a:lnTo>
                    <a:pt x="4475203" y="1822113"/>
                  </a:lnTo>
                  <a:lnTo>
                    <a:pt x="4459515" y="1783422"/>
                  </a:lnTo>
                  <a:lnTo>
                    <a:pt x="4453756" y="1742071"/>
                  </a:lnTo>
                  <a:lnTo>
                    <a:pt x="4458496" y="1700191"/>
                  </a:lnTo>
                  <a:lnTo>
                    <a:pt x="4474307" y="1659913"/>
                  </a:lnTo>
                  <a:lnTo>
                    <a:pt x="4501821" y="1623305"/>
                  </a:lnTo>
                  <a:lnTo>
                    <a:pt x="4527619" y="1589905"/>
                  </a:lnTo>
                  <a:lnTo>
                    <a:pt x="4543423" y="1553640"/>
                  </a:lnTo>
                  <a:lnTo>
                    <a:pt x="4549852" y="1516005"/>
                  </a:lnTo>
                  <a:lnTo>
                    <a:pt x="4547526" y="1478495"/>
                  </a:lnTo>
                  <a:lnTo>
                    <a:pt x="4537063" y="1442603"/>
                  </a:lnTo>
                  <a:lnTo>
                    <a:pt x="4494203" y="1381656"/>
                  </a:lnTo>
                  <a:lnTo>
                    <a:pt x="4463046" y="1359589"/>
                  </a:lnTo>
                  <a:lnTo>
                    <a:pt x="4426228" y="1345120"/>
                  </a:lnTo>
                  <a:lnTo>
                    <a:pt x="4384275" y="1339743"/>
                  </a:lnTo>
                  <a:lnTo>
                    <a:pt x="4339023" y="1333316"/>
                  </a:lnTo>
                  <a:lnTo>
                    <a:pt x="4299362" y="1316016"/>
                  </a:lnTo>
                  <a:lnTo>
                    <a:pt x="4266395" y="1289754"/>
                  </a:lnTo>
                  <a:lnTo>
                    <a:pt x="4241227" y="1256442"/>
                  </a:lnTo>
                  <a:lnTo>
                    <a:pt x="4224961" y="1217989"/>
                  </a:lnTo>
                  <a:lnTo>
                    <a:pt x="4218699" y="1176308"/>
                  </a:lnTo>
                  <a:lnTo>
                    <a:pt x="4223546" y="1133308"/>
                  </a:lnTo>
                  <a:lnTo>
                    <a:pt x="4240657" y="1090818"/>
                  </a:lnTo>
                  <a:lnTo>
                    <a:pt x="4256929" y="1051882"/>
                  </a:lnTo>
                  <a:lnTo>
                    <a:pt x="4262806" y="1012765"/>
                  </a:lnTo>
                  <a:lnTo>
                    <a:pt x="4259275" y="974751"/>
                  </a:lnTo>
                  <a:lnTo>
                    <a:pt x="4227923" y="907163"/>
                  </a:lnTo>
                  <a:lnTo>
                    <a:pt x="4170751" y="859386"/>
                  </a:lnTo>
                  <a:lnTo>
                    <a:pt x="4134944" y="846136"/>
                  </a:lnTo>
                  <a:lnTo>
                    <a:pt x="4095637" y="841689"/>
                  </a:lnTo>
                  <a:lnTo>
                    <a:pt x="4053730" y="847349"/>
                  </a:lnTo>
                  <a:lnTo>
                    <a:pt x="4008352" y="852854"/>
                  </a:lnTo>
                  <a:lnTo>
                    <a:pt x="3965562" y="846408"/>
                  </a:lnTo>
                  <a:lnTo>
                    <a:pt x="3926921" y="829574"/>
                  </a:lnTo>
                  <a:lnTo>
                    <a:pt x="3893988" y="803910"/>
                  </a:lnTo>
                  <a:lnTo>
                    <a:pt x="3868324" y="770977"/>
                  </a:lnTo>
                  <a:lnTo>
                    <a:pt x="3851488" y="732336"/>
                  </a:lnTo>
                  <a:lnTo>
                    <a:pt x="3845041" y="689548"/>
                  </a:lnTo>
                  <a:lnTo>
                    <a:pt x="3850574" y="644089"/>
                  </a:lnTo>
                  <a:lnTo>
                    <a:pt x="3856214" y="602263"/>
                  </a:lnTo>
                  <a:lnTo>
                    <a:pt x="3851767" y="562953"/>
                  </a:lnTo>
                  <a:lnTo>
                    <a:pt x="3838516" y="527145"/>
                  </a:lnTo>
                  <a:lnTo>
                    <a:pt x="3790738" y="469972"/>
                  </a:lnTo>
                  <a:lnTo>
                    <a:pt x="3723148" y="438621"/>
                  </a:lnTo>
                  <a:lnTo>
                    <a:pt x="3685132" y="435091"/>
                  </a:lnTo>
                  <a:lnTo>
                    <a:pt x="3646013" y="440971"/>
                  </a:lnTo>
                  <a:lnTo>
                    <a:pt x="3607001" y="457288"/>
                  </a:lnTo>
                  <a:lnTo>
                    <a:pt x="3564594" y="474347"/>
                  </a:lnTo>
                  <a:lnTo>
                    <a:pt x="3521595" y="479195"/>
                  </a:lnTo>
                  <a:lnTo>
                    <a:pt x="3479913" y="472934"/>
                  </a:lnTo>
                  <a:lnTo>
                    <a:pt x="3441460" y="456669"/>
                  </a:lnTo>
                  <a:lnTo>
                    <a:pt x="3408146" y="431501"/>
                  </a:lnTo>
                  <a:lnTo>
                    <a:pt x="3381882" y="398535"/>
                  </a:lnTo>
                  <a:lnTo>
                    <a:pt x="3364580" y="358872"/>
                  </a:lnTo>
                  <a:lnTo>
                    <a:pt x="3358149" y="313533"/>
                  </a:lnTo>
                  <a:lnTo>
                    <a:pt x="3352775" y="271672"/>
                  </a:lnTo>
                  <a:lnTo>
                    <a:pt x="3338308" y="234853"/>
                  </a:lnTo>
                  <a:lnTo>
                    <a:pt x="3316243" y="203695"/>
                  </a:lnTo>
                  <a:lnTo>
                    <a:pt x="3255298" y="160836"/>
                  </a:lnTo>
                  <a:lnTo>
                    <a:pt x="3181897" y="148049"/>
                  </a:lnTo>
                  <a:lnTo>
                    <a:pt x="3144262" y="154479"/>
                  </a:lnTo>
                  <a:lnTo>
                    <a:pt x="3107998" y="170283"/>
                  </a:lnTo>
                  <a:lnTo>
                    <a:pt x="3074535" y="196144"/>
                  </a:lnTo>
                  <a:lnTo>
                    <a:pt x="3037989" y="223596"/>
                  </a:lnTo>
                  <a:lnTo>
                    <a:pt x="2997710" y="239406"/>
                  </a:lnTo>
                  <a:lnTo>
                    <a:pt x="2955829" y="244147"/>
                  </a:lnTo>
                  <a:lnTo>
                    <a:pt x="2914477" y="238388"/>
                  </a:lnTo>
                  <a:lnTo>
                    <a:pt x="2875785" y="222700"/>
                  </a:lnTo>
                  <a:lnTo>
                    <a:pt x="2841885" y="197653"/>
                  </a:lnTo>
                  <a:lnTo>
                    <a:pt x="2814907" y="163820"/>
                  </a:lnTo>
                  <a:lnTo>
                    <a:pt x="2796962" y="121686"/>
                  </a:lnTo>
                  <a:lnTo>
                    <a:pt x="2780937" y="82644"/>
                  </a:lnTo>
                  <a:lnTo>
                    <a:pt x="2757433" y="50825"/>
                  </a:lnTo>
                  <a:lnTo>
                    <a:pt x="2728055" y="26440"/>
                  </a:lnTo>
                  <a:lnTo>
                    <a:pt x="2694406" y="9700"/>
                  </a:lnTo>
                  <a:lnTo>
                    <a:pt x="2658091" y="816"/>
                  </a:lnTo>
                  <a:lnTo>
                    <a:pt x="2620714" y="0"/>
                  </a:lnTo>
                  <a:close/>
                </a:path>
              </a:pathLst>
            </a:custGeom>
            <a:solidFill>
              <a:srgbClr val="6969B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9" name="Google Shape;409;p9"/>
            <p:cNvSpPr/>
            <p:nvPr/>
          </p:nvSpPr>
          <p:spPr>
            <a:xfrm>
              <a:off x="15510625" y="5063229"/>
              <a:ext cx="1473200" cy="1407160"/>
            </a:xfrm>
            <a:custGeom>
              <a:avLst/>
              <a:gdLst/>
              <a:ahLst/>
              <a:cxnLst/>
              <a:rect l="l" t="t" r="r" b="b"/>
              <a:pathLst>
                <a:path w="1473200" h="1407160" extrusionOk="0">
                  <a:moveTo>
                    <a:pt x="380873" y="147269"/>
                  </a:moveTo>
                  <a:lnTo>
                    <a:pt x="373367" y="100723"/>
                  </a:lnTo>
                  <a:lnTo>
                    <a:pt x="352463" y="60299"/>
                  </a:lnTo>
                  <a:lnTo>
                    <a:pt x="320573" y="28409"/>
                  </a:lnTo>
                  <a:lnTo>
                    <a:pt x="280149" y="7505"/>
                  </a:lnTo>
                  <a:lnTo>
                    <a:pt x="233603" y="0"/>
                  </a:lnTo>
                  <a:lnTo>
                    <a:pt x="187045" y="7505"/>
                  </a:lnTo>
                  <a:lnTo>
                    <a:pt x="146621" y="28409"/>
                  </a:lnTo>
                  <a:lnTo>
                    <a:pt x="114744" y="60299"/>
                  </a:lnTo>
                  <a:lnTo>
                    <a:pt x="93840" y="100723"/>
                  </a:lnTo>
                  <a:lnTo>
                    <a:pt x="86321" y="147269"/>
                  </a:lnTo>
                  <a:lnTo>
                    <a:pt x="93840" y="193814"/>
                  </a:lnTo>
                  <a:lnTo>
                    <a:pt x="114744" y="234238"/>
                  </a:lnTo>
                  <a:lnTo>
                    <a:pt x="146621" y="266115"/>
                  </a:lnTo>
                  <a:lnTo>
                    <a:pt x="187045" y="287032"/>
                  </a:lnTo>
                  <a:lnTo>
                    <a:pt x="233603" y="294538"/>
                  </a:lnTo>
                  <a:lnTo>
                    <a:pt x="280149" y="287032"/>
                  </a:lnTo>
                  <a:lnTo>
                    <a:pt x="320573" y="266115"/>
                  </a:lnTo>
                  <a:lnTo>
                    <a:pt x="352463" y="234238"/>
                  </a:lnTo>
                  <a:lnTo>
                    <a:pt x="373367" y="193814"/>
                  </a:lnTo>
                  <a:lnTo>
                    <a:pt x="380873" y="147269"/>
                  </a:lnTo>
                  <a:close/>
                </a:path>
                <a:path w="1473200" h="1407160" extrusionOk="0">
                  <a:moveTo>
                    <a:pt x="1460855" y="147269"/>
                  </a:moveTo>
                  <a:lnTo>
                    <a:pt x="1453349" y="100723"/>
                  </a:lnTo>
                  <a:lnTo>
                    <a:pt x="1432433" y="60299"/>
                  </a:lnTo>
                  <a:lnTo>
                    <a:pt x="1400556" y="28409"/>
                  </a:lnTo>
                  <a:lnTo>
                    <a:pt x="1360131" y="7505"/>
                  </a:lnTo>
                  <a:lnTo>
                    <a:pt x="1313573" y="0"/>
                  </a:lnTo>
                  <a:lnTo>
                    <a:pt x="1267028" y="7505"/>
                  </a:lnTo>
                  <a:lnTo>
                    <a:pt x="1226604" y="28409"/>
                  </a:lnTo>
                  <a:lnTo>
                    <a:pt x="1194714" y="60299"/>
                  </a:lnTo>
                  <a:lnTo>
                    <a:pt x="1173810" y="100723"/>
                  </a:lnTo>
                  <a:lnTo>
                    <a:pt x="1166304" y="147269"/>
                  </a:lnTo>
                  <a:lnTo>
                    <a:pt x="1173810" y="193814"/>
                  </a:lnTo>
                  <a:lnTo>
                    <a:pt x="1194714" y="234238"/>
                  </a:lnTo>
                  <a:lnTo>
                    <a:pt x="1226604" y="266115"/>
                  </a:lnTo>
                  <a:lnTo>
                    <a:pt x="1267028" y="287032"/>
                  </a:lnTo>
                  <a:lnTo>
                    <a:pt x="1313573" y="294538"/>
                  </a:lnTo>
                  <a:lnTo>
                    <a:pt x="1360131" y="287032"/>
                  </a:lnTo>
                  <a:lnTo>
                    <a:pt x="1400556" y="266115"/>
                  </a:lnTo>
                  <a:lnTo>
                    <a:pt x="1432433" y="234238"/>
                  </a:lnTo>
                  <a:lnTo>
                    <a:pt x="1453349" y="193814"/>
                  </a:lnTo>
                  <a:lnTo>
                    <a:pt x="1460855" y="147269"/>
                  </a:lnTo>
                  <a:close/>
                </a:path>
                <a:path w="1473200" h="1407160" extrusionOk="0">
                  <a:moveTo>
                    <a:pt x="1472692" y="670344"/>
                  </a:moveTo>
                  <a:lnTo>
                    <a:pt x="0" y="670344"/>
                  </a:lnTo>
                  <a:lnTo>
                    <a:pt x="1562" y="718756"/>
                  </a:lnTo>
                  <a:lnTo>
                    <a:pt x="6197" y="766330"/>
                  </a:lnTo>
                  <a:lnTo>
                    <a:pt x="13804" y="812977"/>
                  </a:lnTo>
                  <a:lnTo>
                    <a:pt x="24282" y="858596"/>
                  </a:lnTo>
                  <a:lnTo>
                    <a:pt x="37541" y="903084"/>
                  </a:lnTo>
                  <a:lnTo>
                    <a:pt x="53479" y="946340"/>
                  </a:lnTo>
                  <a:lnTo>
                    <a:pt x="71996" y="988288"/>
                  </a:lnTo>
                  <a:lnTo>
                    <a:pt x="92989" y="1028814"/>
                  </a:lnTo>
                  <a:lnTo>
                    <a:pt x="116382" y="1067816"/>
                  </a:lnTo>
                  <a:lnTo>
                    <a:pt x="142074" y="1105217"/>
                  </a:lnTo>
                  <a:lnTo>
                    <a:pt x="169951" y="1140904"/>
                  </a:lnTo>
                  <a:lnTo>
                    <a:pt x="199923" y="1174775"/>
                  </a:lnTo>
                  <a:lnTo>
                    <a:pt x="231902" y="1206754"/>
                  </a:lnTo>
                  <a:lnTo>
                    <a:pt x="265785" y="1236726"/>
                  </a:lnTo>
                  <a:lnTo>
                    <a:pt x="301472" y="1264602"/>
                  </a:lnTo>
                  <a:lnTo>
                    <a:pt x="338861" y="1290294"/>
                  </a:lnTo>
                  <a:lnTo>
                    <a:pt x="377875" y="1313688"/>
                  </a:lnTo>
                  <a:lnTo>
                    <a:pt x="418401" y="1334681"/>
                  </a:lnTo>
                  <a:lnTo>
                    <a:pt x="460336" y="1353197"/>
                  </a:lnTo>
                  <a:lnTo>
                    <a:pt x="503605" y="1369136"/>
                  </a:lnTo>
                  <a:lnTo>
                    <a:pt x="548093" y="1382395"/>
                  </a:lnTo>
                  <a:lnTo>
                    <a:pt x="593699" y="1392872"/>
                  </a:lnTo>
                  <a:lnTo>
                    <a:pt x="640346" y="1400479"/>
                  </a:lnTo>
                  <a:lnTo>
                    <a:pt x="687933" y="1405115"/>
                  </a:lnTo>
                  <a:lnTo>
                    <a:pt x="736346" y="1406677"/>
                  </a:lnTo>
                  <a:lnTo>
                    <a:pt x="784758" y="1405115"/>
                  </a:lnTo>
                  <a:lnTo>
                    <a:pt x="832332" y="1400479"/>
                  </a:lnTo>
                  <a:lnTo>
                    <a:pt x="878979" y="1392872"/>
                  </a:lnTo>
                  <a:lnTo>
                    <a:pt x="924598" y="1382395"/>
                  </a:lnTo>
                  <a:lnTo>
                    <a:pt x="969086" y="1369136"/>
                  </a:lnTo>
                  <a:lnTo>
                    <a:pt x="1012355" y="1353197"/>
                  </a:lnTo>
                  <a:lnTo>
                    <a:pt x="1054290" y="1334681"/>
                  </a:lnTo>
                  <a:lnTo>
                    <a:pt x="1094816" y="1313688"/>
                  </a:lnTo>
                  <a:lnTo>
                    <a:pt x="1133830" y="1290294"/>
                  </a:lnTo>
                  <a:lnTo>
                    <a:pt x="1171219" y="1264602"/>
                  </a:lnTo>
                  <a:lnTo>
                    <a:pt x="1206906" y="1236726"/>
                  </a:lnTo>
                  <a:lnTo>
                    <a:pt x="1240790" y="1206754"/>
                  </a:lnTo>
                  <a:lnTo>
                    <a:pt x="1272768" y="1174775"/>
                  </a:lnTo>
                  <a:lnTo>
                    <a:pt x="1302740" y="1140904"/>
                  </a:lnTo>
                  <a:lnTo>
                    <a:pt x="1330629" y="1105217"/>
                  </a:lnTo>
                  <a:lnTo>
                    <a:pt x="1356309" y="1067816"/>
                  </a:lnTo>
                  <a:lnTo>
                    <a:pt x="1379702" y="1028814"/>
                  </a:lnTo>
                  <a:lnTo>
                    <a:pt x="1400708" y="988288"/>
                  </a:lnTo>
                  <a:lnTo>
                    <a:pt x="1419225" y="946340"/>
                  </a:lnTo>
                  <a:lnTo>
                    <a:pt x="1435163" y="903084"/>
                  </a:lnTo>
                  <a:lnTo>
                    <a:pt x="1448409" y="858596"/>
                  </a:lnTo>
                  <a:lnTo>
                    <a:pt x="1458887" y="812977"/>
                  </a:lnTo>
                  <a:lnTo>
                    <a:pt x="1466494" y="766330"/>
                  </a:lnTo>
                  <a:lnTo>
                    <a:pt x="1471129" y="718756"/>
                  </a:lnTo>
                  <a:lnTo>
                    <a:pt x="1472692" y="670344"/>
                  </a:lnTo>
                  <a:close/>
                </a:path>
              </a:pathLst>
            </a:custGeom>
            <a:solidFill>
              <a:srgbClr val="FFDE1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410" name="Google Shape;410;p9"/>
          <p:cNvSpPr txBox="1"/>
          <p:nvPr/>
        </p:nvSpPr>
        <p:spPr>
          <a:xfrm>
            <a:off x="4967982" y="1501935"/>
            <a:ext cx="12930722" cy="102783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uk-UA" sz="6600" b="1" i="0" u="none" strike="noStrike" cap="none">
                <a:solidFill>
                  <a:srgbClr val="FFDE17"/>
                </a:solidFill>
                <a:latin typeface="Roboto"/>
                <a:ea typeface="Roboto"/>
                <a:cs typeface="Roboto"/>
                <a:sym typeface="Roboto"/>
              </a:rPr>
              <a:t> </a:t>
            </a:r>
            <a:r>
              <a:rPr lang="uk-UA" sz="6600" b="1" i="0" u="none" strike="noStrike" cap="none">
                <a:solidFill>
                  <a:schemeClr val="lt1"/>
                </a:solidFill>
                <a:latin typeface="Roboto"/>
                <a:ea typeface="Roboto"/>
                <a:cs typeface="Roboto"/>
                <a:sym typeface="Roboto"/>
              </a:rPr>
              <a:t>Які зміни?</a:t>
            </a:r>
            <a:endParaRPr sz="6600" b="1" i="0" u="none" strike="noStrike" cap="none">
              <a:solidFill>
                <a:schemeClr val="lt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1413</Words>
  <Application>Microsoft Office PowerPoint</Application>
  <PresentationFormat>Произвольный</PresentationFormat>
  <Paragraphs>100</Paragraphs>
  <Slides>28</Slides>
  <Notes>28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28</vt:i4>
      </vt:variant>
    </vt:vector>
  </HeadingPairs>
  <TitlesOfParts>
    <vt:vector size="34" baseType="lpstr">
      <vt:lpstr>Arial</vt:lpstr>
      <vt:lpstr>Times New Roman</vt:lpstr>
      <vt:lpstr>Roboto Medium</vt:lpstr>
      <vt:lpstr>Calibri</vt:lpstr>
      <vt:lpstr>Roboto</vt:lpstr>
      <vt:lpstr>Office Theme</vt:lpstr>
      <vt:lpstr>Презентация PowerPoint</vt:lpstr>
      <vt:lpstr>Земельні правовідносини під час воєнного стану</vt:lpstr>
      <vt:lpstr>Презентация PowerPoint</vt:lpstr>
      <vt:lpstr>Презентация PowerPoint</vt:lpstr>
      <vt:lpstr>1. Огляд Закону України №2145-ІХ від 24.03.2022.</vt:lpstr>
      <vt:lpstr>Роділ 3</vt:lpstr>
      <vt:lpstr>Роділ 3</vt:lpstr>
      <vt:lpstr> Закон № 2145-IX стосується виключно земельних ділянок сільськогосподарського призначення і не поширюється на інші види земельних ділянок</vt:lpstr>
      <vt:lpstr> - Земельний Кодекс - ЗУ «Про оренду землі» - ЗУ «Про землеутрій» - ЗУ «Про державний земельний кадастр» - ЗУ «Про державну реєстрацію речових прав на нерухоме майно…»</vt:lpstr>
      <vt:lpstr>Роділ 3</vt:lpstr>
      <vt:lpstr> 14 травня 2022 року набрала чинності Постанова КМ України № 564 від 7 травня 2022 року.  Вона визначила умови ведення Державного земельного кадастру протягом дії воєнного стану в Україні та одного місяця з дня його припинення/скасування.</vt:lpstr>
      <vt:lpstr>Роділ 3</vt:lpstr>
      <vt:lpstr>2. Оренда земель державної та комунальної власності </vt:lpstr>
      <vt:lpstr>Презентация PowerPoint</vt:lpstr>
      <vt:lpstr>3. Передача в оренду земельних ділянок орендарями та суборендарями</vt:lpstr>
      <vt:lpstr>Важливо</vt:lpstr>
      <vt:lpstr>Презентация PowerPoint</vt:lpstr>
      <vt:lpstr>Презентация PowerPoint</vt:lpstr>
      <vt:lpstr>Презентация PowerPoint</vt:lpstr>
      <vt:lpstr>Орендна плата - істотні умови договору оренди землі</vt:lpstr>
      <vt:lpstr>Роділ 3</vt:lpstr>
      <vt:lpstr>Підстави та порядок відшкодування збитків власникам землі та землекористувачам</vt:lpstr>
      <vt:lpstr>Презентация PowerPoint</vt:lpstr>
      <vt:lpstr>Шкода, завдана земельним ресурсам</vt:lpstr>
      <vt:lpstr>Роділ 3</vt:lpstr>
      <vt:lpstr>Важливо</vt:lpstr>
      <vt:lpstr>Практична робота</vt:lpstr>
      <vt:lpstr>@yednanniazaradydii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Maria 1984</cp:lastModifiedBy>
  <cp:revision>1</cp:revision>
  <dcterms:created xsi:type="dcterms:W3CDTF">2022-06-23T09:53:15Z</dcterms:created>
  <dcterms:modified xsi:type="dcterms:W3CDTF">2022-11-28T18:28:19Z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2022-06-22T00:00:00Z</vt:filetime>
  </property>
  <property fmtid="{D5CDD505-2E9C-101B-9397-08002B2CF9AE}" pid="3" name="Creator">
    <vt:lpwstr>Adobe InDesign 17.3 (Windows)</vt:lpwstr>
  </property>
  <property fmtid="{D5CDD505-2E9C-101B-9397-08002B2CF9AE}" pid="4" name="LastSaved">
    <vt:filetime>2022-06-23T00:00:00Z</vt:filetime>
  </property>
</Properties>
</file>